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86" r:id="rId3"/>
    <p:sldId id="264" r:id="rId4"/>
    <p:sldId id="290" r:id="rId5"/>
    <p:sldId id="268" r:id="rId6"/>
    <p:sldId id="280" r:id="rId7"/>
    <p:sldId id="281" r:id="rId8"/>
    <p:sldId id="279" r:id="rId9"/>
    <p:sldId id="282" r:id="rId10"/>
    <p:sldId id="283" r:id="rId11"/>
    <p:sldId id="284" r:id="rId12"/>
    <p:sldId id="287" r:id="rId13"/>
    <p:sldId id="288" r:id="rId14"/>
    <p:sldId id="289" r:id="rId15"/>
    <p:sldId id="28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419F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94"/>
    <p:restoredTop sz="93437" autoAdjust="0"/>
  </p:normalViewPr>
  <p:slideViewPr>
    <p:cSldViewPr snapToGrid="0" snapToObjects="1">
      <p:cViewPr>
        <p:scale>
          <a:sx n="79" d="100"/>
          <a:sy n="79" d="100"/>
        </p:scale>
        <p:origin x="1464"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11" Type="http://schemas.openxmlformats.org/officeDocument/2006/relationships/hyperlink" Target="https://www.decsy.org.uk/lessons/role-of-the-arts-english-disco-lovers-and-singing-revolution/" TargetMode="External"/><Relationship Id="rId12" Type="http://schemas.openxmlformats.org/officeDocument/2006/relationships/hyperlink" Target="https://www.decsy.org.uk/lessons/power-understanding-power/" TargetMode="External"/><Relationship Id="rId13" Type="http://schemas.openxmlformats.org/officeDocument/2006/relationships/hyperlink" Target="https://www.decsy.org.uk/lessons/contemporary-issues/" TargetMode="External"/><Relationship Id="rId14" Type="http://schemas.openxmlformats.org/officeDocument/2006/relationships/hyperlink" Target="https://www.decsy.org.uk/lessons/taking-action/" TargetMode="External"/><Relationship Id="rId15" Type="http://schemas.openxmlformats.org/officeDocument/2006/relationships/hyperlink" Target="https://www.decsy.org.uk/lessons/evaluation-lesson/" TargetMode="External"/><Relationship Id="rId1" Type="http://schemas.openxmlformats.org/officeDocument/2006/relationships/hyperlink" Target="https://www.decsy.org.uk/lessons/lesson-1-introduction-to-non-violent-action/" TargetMode="External"/><Relationship Id="rId2" Type="http://schemas.openxmlformats.org/officeDocument/2006/relationships/hyperlink" Target="https://www.decsy.org.uk/lessons/lesson-2-enquiring-into-violence-and-non-violence/" TargetMode="External"/><Relationship Id="rId3" Type="http://schemas.openxmlformats.org/officeDocument/2006/relationships/hyperlink" Target="https://www.decsy.org.uk/lessons/core-lesson-bristol-bus-boycott-case-study/" TargetMode="External"/><Relationship Id="rId4" Type="http://schemas.openxmlformats.org/officeDocument/2006/relationships/hyperlink" Target="https://www.decsy.org.uk/lessons/the-chipko-movement-case-study/" TargetMode="External"/><Relationship Id="rId5" Type="http://schemas.openxmlformats.org/officeDocument/2006/relationships/hyperlink" Target="https://www.decsy.org.uk/lessons/the-green-belt-movement-kenya/" TargetMode="External"/><Relationship Id="rId6" Type="http://schemas.openxmlformats.org/officeDocument/2006/relationships/hyperlink" Target="https://www.decsy.org.uk/lessons/sheffield-street-trees/" TargetMode="External"/><Relationship Id="rId7" Type="http://schemas.openxmlformats.org/officeDocument/2006/relationships/hyperlink" Target="https://www.decsy.org.uk/lessons/uk-right-to-roam/" TargetMode="External"/><Relationship Id="rId8" Type="http://schemas.openxmlformats.org/officeDocument/2006/relationships/hyperlink" Target="https://www.decsy.org.uk/lessons/world-war-2-resistance-danish-resistance-and-rosenstrasse/" TargetMode="External"/><Relationship Id="rId9" Type="http://schemas.openxmlformats.org/officeDocument/2006/relationships/hyperlink" Target="https://www.decsy.org.uk/lessons/ww2-how-did-the-german-people-respond-to-nazism/" TargetMode="External"/><Relationship Id="rId10" Type="http://schemas.openxmlformats.org/officeDocument/2006/relationships/hyperlink" Target="https://www.decsy.org.uk/lessons/indian-independence/" TargetMode="External"/></Relationships>
</file>

<file path=ppt/diagrams/_rels/drawing2.xml.rels><?xml version="1.0" encoding="UTF-8" standalone="yes"?>
<Relationships xmlns="http://schemas.openxmlformats.org/package/2006/relationships"><Relationship Id="rId11" Type="http://schemas.openxmlformats.org/officeDocument/2006/relationships/hyperlink" Target="https://www.decsy.org.uk/lessons/world-war-2-resistance-danish-resistance-and-rosenstrasse/" TargetMode="External"/><Relationship Id="rId12" Type="http://schemas.openxmlformats.org/officeDocument/2006/relationships/hyperlink" Target="https://www.decsy.org.uk/lessons/ww2-how-did-the-german-people-respond-to-nazism/" TargetMode="External"/><Relationship Id="rId13" Type="http://schemas.openxmlformats.org/officeDocument/2006/relationships/hyperlink" Target="https://www.decsy.org.uk/lessons/indian-independence/" TargetMode="External"/><Relationship Id="rId14" Type="http://schemas.openxmlformats.org/officeDocument/2006/relationships/hyperlink" Target="https://www.decsy.org.uk/lessons/role-of-the-arts-english-disco-lovers-and-singing-revolution/" TargetMode="External"/><Relationship Id="rId15" Type="http://schemas.openxmlformats.org/officeDocument/2006/relationships/hyperlink" Target="https://www.decsy.org.uk/lessons/power-understanding-power/" TargetMode="External"/><Relationship Id="rId1" Type="http://schemas.openxmlformats.org/officeDocument/2006/relationships/hyperlink" Target="https://www.decsy.org.uk/lessons/lesson-1-introduction-to-non-violent-action/" TargetMode="External"/><Relationship Id="rId2" Type="http://schemas.openxmlformats.org/officeDocument/2006/relationships/hyperlink" Target="https://www.decsy.org.uk/lessons/lesson-2-enquiring-into-violence-and-non-violence/" TargetMode="External"/><Relationship Id="rId3" Type="http://schemas.openxmlformats.org/officeDocument/2006/relationships/hyperlink" Target="https://www.decsy.org.uk/lessons/core-lesson-bristol-bus-boycott-case-study/" TargetMode="External"/><Relationship Id="rId4" Type="http://schemas.openxmlformats.org/officeDocument/2006/relationships/hyperlink" Target="https://www.decsy.org.uk/lessons/the-chipko-movement-case-study/" TargetMode="External"/><Relationship Id="rId5" Type="http://schemas.openxmlformats.org/officeDocument/2006/relationships/hyperlink" Target="https://www.decsy.org.uk/lessons/the-green-belt-movement-kenya/" TargetMode="External"/><Relationship Id="rId6" Type="http://schemas.openxmlformats.org/officeDocument/2006/relationships/hyperlink" Target="https://www.decsy.org.uk/lessons/sheffield-street-trees/" TargetMode="External"/><Relationship Id="rId7" Type="http://schemas.openxmlformats.org/officeDocument/2006/relationships/hyperlink" Target="https://www.decsy.org.uk/lessons/uk-right-to-roam/" TargetMode="External"/><Relationship Id="rId8" Type="http://schemas.openxmlformats.org/officeDocument/2006/relationships/hyperlink" Target="https://www.decsy.org.uk/lessons/contemporary-issues/" TargetMode="External"/><Relationship Id="rId9" Type="http://schemas.openxmlformats.org/officeDocument/2006/relationships/hyperlink" Target="https://www.decsy.org.uk/lessons/taking-action/" TargetMode="External"/><Relationship Id="rId10" Type="http://schemas.openxmlformats.org/officeDocument/2006/relationships/hyperlink" Target="https://www.decsy.org.uk/lessons/evaluation-lesson/" TargetMode="Externa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E90AE0-CF76-AE49-A7F2-B67C442E1653}" type="doc">
      <dgm:prSet loTypeId="urn:microsoft.com/office/officeart/2005/8/layout/process1" loCatId="process" qsTypeId="urn:microsoft.com/office/officeart/2005/8/quickstyle/simple5" qsCatId="simple" csTypeId="urn:microsoft.com/office/officeart/2005/8/colors/accent0_1" csCatId="mainScheme" phldr="1"/>
      <dgm:spPr/>
    </dgm:pt>
    <dgm:pt modelId="{88153D43-1D47-7041-95A3-53E8417B1E78}">
      <dgm:prSet phldrT="[Text]"/>
      <dgm:spPr/>
      <dgm:t>
        <a:bodyPr/>
        <a:lstStyle/>
        <a:p>
          <a:endParaRPr lang="en-US" dirty="0" smtClean="0"/>
        </a:p>
        <a:p>
          <a:r>
            <a:rPr lang="en-US" dirty="0" smtClean="0"/>
            <a:t>What do we mean by non-violence?</a:t>
          </a:r>
          <a:endParaRPr lang="en-US" baseline="0" dirty="0" smtClean="0"/>
        </a:p>
        <a:p>
          <a:endParaRPr lang="en-US" dirty="0"/>
        </a:p>
      </dgm:t>
    </dgm:pt>
    <dgm:pt modelId="{C17A197D-2C4F-C54D-BEF9-D8A04FA79B44}" type="parTrans" cxnId="{E1A739A1-E751-B74E-8665-66443E13D3FA}">
      <dgm:prSet/>
      <dgm:spPr/>
      <dgm:t>
        <a:bodyPr/>
        <a:lstStyle/>
        <a:p>
          <a:endParaRPr lang="en-US"/>
        </a:p>
      </dgm:t>
    </dgm:pt>
    <dgm:pt modelId="{563EC673-C2A6-D24F-95DE-DB0BDD5F0449}" type="sibTrans" cxnId="{E1A739A1-E751-B74E-8665-66443E13D3FA}">
      <dgm:prSet/>
      <dgm:spPr/>
      <dgm:t>
        <a:bodyPr/>
        <a:lstStyle/>
        <a:p>
          <a:endParaRPr lang="en-US" dirty="0"/>
        </a:p>
      </dgm:t>
    </dgm:pt>
    <dgm:pt modelId="{F20D0702-8520-1646-B4AA-3B3AF3697E31}">
      <dgm:prSet phldrT="[Text]"/>
      <dgm:spPr/>
      <dgm:t>
        <a:bodyPr/>
        <a:lstStyle/>
        <a:p>
          <a:r>
            <a:rPr lang="en-US" dirty="0" smtClean="0"/>
            <a:t>Stories of change</a:t>
          </a:r>
          <a:r>
            <a:rPr lang="en-US" baseline="0" dirty="0" smtClean="0"/>
            <a:t> (historical)</a:t>
          </a:r>
          <a:endParaRPr lang="en-US" dirty="0"/>
        </a:p>
      </dgm:t>
    </dgm:pt>
    <dgm:pt modelId="{50DD5C41-1C5C-2842-91CF-2EDBF57E1E0D}" type="parTrans" cxnId="{FB9444EA-E467-564F-996B-8B01E4D8F0D3}">
      <dgm:prSet/>
      <dgm:spPr/>
      <dgm:t>
        <a:bodyPr/>
        <a:lstStyle/>
        <a:p>
          <a:endParaRPr lang="en-US"/>
        </a:p>
      </dgm:t>
    </dgm:pt>
    <dgm:pt modelId="{5A4CB4F4-BDEC-4049-88EB-AA0EDCFA7B04}" type="sibTrans" cxnId="{FB9444EA-E467-564F-996B-8B01E4D8F0D3}">
      <dgm:prSet/>
      <dgm:spPr/>
      <dgm:t>
        <a:bodyPr/>
        <a:lstStyle/>
        <a:p>
          <a:endParaRPr lang="en-US" dirty="0"/>
        </a:p>
      </dgm:t>
    </dgm:pt>
    <dgm:pt modelId="{80B147F5-02A9-A147-B553-6E94C5C6780B}">
      <dgm:prSet phldrT="[Text]"/>
      <dgm:spPr/>
      <dgm:t>
        <a:bodyPr/>
        <a:lstStyle/>
        <a:p>
          <a:r>
            <a:rPr lang="en-US" dirty="0" smtClean="0"/>
            <a:t>Why</a:t>
          </a:r>
          <a:r>
            <a:rPr lang="en-US" baseline="0" dirty="0" smtClean="0"/>
            <a:t> were they successful? (analysis)</a:t>
          </a:r>
          <a:endParaRPr lang="en-US" dirty="0"/>
        </a:p>
      </dgm:t>
    </dgm:pt>
    <dgm:pt modelId="{18A71419-762B-2B4F-97B4-32F77CBEFC5D}" type="parTrans" cxnId="{F07C026E-8713-C542-9877-312C7E030260}">
      <dgm:prSet/>
      <dgm:spPr/>
      <dgm:t>
        <a:bodyPr/>
        <a:lstStyle/>
        <a:p>
          <a:endParaRPr lang="en-US"/>
        </a:p>
      </dgm:t>
    </dgm:pt>
    <dgm:pt modelId="{B9020F59-0494-8E49-83EE-0D5E9EE75C5B}" type="sibTrans" cxnId="{F07C026E-8713-C542-9877-312C7E030260}">
      <dgm:prSet/>
      <dgm:spPr/>
      <dgm:t>
        <a:bodyPr/>
        <a:lstStyle/>
        <a:p>
          <a:endParaRPr lang="en-US" dirty="0"/>
        </a:p>
      </dgm:t>
    </dgm:pt>
    <dgm:pt modelId="{6D37D3A9-F9E7-AC41-AF26-EEEC616762FC}">
      <dgm:prSet/>
      <dgm:spPr/>
      <dgm:t>
        <a:bodyPr/>
        <a:lstStyle/>
        <a:p>
          <a:r>
            <a:rPr lang="en-US" dirty="0" smtClean="0"/>
            <a:t>Stories</a:t>
          </a:r>
          <a:r>
            <a:rPr lang="en-US" baseline="0" dirty="0" smtClean="0"/>
            <a:t> of change</a:t>
          </a:r>
          <a:endParaRPr lang="en-US" dirty="0" smtClean="0"/>
        </a:p>
        <a:p>
          <a:r>
            <a:rPr lang="en-US" dirty="0" smtClean="0"/>
            <a:t>(contemporary)</a:t>
          </a:r>
          <a:endParaRPr lang="en-US" dirty="0"/>
        </a:p>
      </dgm:t>
    </dgm:pt>
    <dgm:pt modelId="{1EC61572-371C-F247-A11E-47FC4EB77744}" type="parTrans" cxnId="{59681B39-6EAB-9E45-A42E-D87D86E245E9}">
      <dgm:prSet/>
      <dgm:spPr/>
      <dgm:t>
        <a:bodyPr/>
        <a:lstStyle/>
        <a:p>
          <a:endParaRPr lang="en-US"/>
        </a:p>
      </dgm:t>
    </dgm:pt>
    <dgm:pt modelId="{D03BF98E-E124-2846-8327-602BEDCD78C5}" type="sibTrans" cxnId="{59681B39-6EAB-9E45-A42E-D87D86E245E9}">
      <dgm:prSet/>
      <dgm:spPr/>
      <dgm:t>
        <a:bodyPr/>
        <a:lstStyle/>
        <a:p>
          <a:endParaRPr lang="en-US" dirty="0"/>
        </a:p>
      </dgm:t>
    </dgm:pt>
    <dgm:pt modelId="{94981C9F-116E-3041-84F4-3887DC8E1651}">
      <dgm:prSet/>
      <dgm:spPr/>
      <dgm:t>
        <a:bodyPr/>
        <a:lstStyle/>
        <a:p>
          <a:r>
            <a:rPr lang="en-US" dirty="0" smtClean="0"/>
            <a:t>How can we make change</a:t>
          </a:r>
          <a:r>
            <a:rPr lang="en-US" baseline="0" dirty="0" smtClean="0"/>
            <a:t> happen?</a:t>
          </a:r>
          <a:endParaRPr lang="en-US" dirty="0"/>
        </a:p>
      </dgm:t>
    </dgm:pt>
    <dgm:pt modelId="{CF24D52B-0863-AB43-918D-1DD42A758375}" type="parTrans" cxnId="{851C13B8-622B-4D4E-853B-D3041B06B014}">
      <dgm:prSet/>
      <dgm:spPr/>
      <dgm:t>
        <a:bodyPr/>
        <a:lstStyle/>
        <a:p>
          <a:endParaRPr lang="en-US"/>
        </a:p>
      </dgm:t>
    </dgm:pt>
    <dgm:pt modelId="{E4873F05-9098-C341-870C-8151DFDE2718}" type="sibTrans" cxnId="{851C13B8-622B-4D4E-853B-D3041B06B014}">
      <dgm:prSet/>
      <dgm:spPr/>
      <dgm:t>
        <a:bodyPr/>
        <a:lstStyle/>
        <a:p>
          <a:endParaRPr lang="en-US"/>
        </a:p>
      </dgm:t>
    </dgm:pt>
    <dgm:pt modelId="{12A0AEF5-B577-3A42-9E8D-65E3B13A8AEF}" type="pres">
      <dgm:prSet presAssocID="{FAE90AE0-CF76-AE49-A7F2-B67C442E1653}" presName="Name0" presStyleCnt="0">
        <dgm:presLayoutVars>
          <dgm:dir/>
          <dgm:resizeHandles val="exact"/>
        </dgm:presLayoutVars>
      </dgm:prSet>
      <dgm:spPr/>
    </dgm:pt>
    <dgm:pt modelId="{E3088799-04B9-EB49-94FF-F4933DC51805}" type="pres">
      <dgm:prSet presAssocID="{88153D43-1D47-7041-95A3-53E8417B1E78}" presName="node" presStyleLbl="node1" presStyleIdx="0" presStyleCnt="5">
        <dgm:presLayoutVars>
          <dgm:bulletEnabled val="1"/>
        </dgm:presLayoutVars>
      </dgm:prSet>
      <dgm:spPr/>
      <dgm:t>
        <a:bodyPr/>
        <a:lstStyle/>
        <a:p>
          <a:endParaRPr lang="en-US"/>
        </a:p>
      </dgm:t>
    </dgm:pt>
    <dgm:pt modelId="{23DAF9F3-DD5C-E242-BB2E-A03A882B4954}" type="pres">
      <dgm:prSet presAssocID="{563EC673-C2A6-D24F-95DE-DB0BDD5F0449}" presName="sibTrans" presStyleLbl="sibTrans2D1" presStyleIdx="0" presStyleCnt="4"/>
      <dgm:spPr/>
      <dgm:t>
        <a:bodyPr/>
        <a:lstStyle/>
        <a:p>
          <a:endParaRPr lang="en-US"/>
        </a:p>
      </dgm:t>
    </dgm:pt>
    <dgm:pt modelId="{BFCBF80B-FFA9-244E-AD09-88501AEC55C5}" type="pres">
      <dgm:prSet presAssocID="{563EC673-C2A6-D24F-95DE-DB0BDD5F0449}" presName="connectorText" presStyleLbl="sibTrans2D1" presStyleIdx="0" presStyleCnt="4"/>
      <dgm:spPr/>
      <dgm:t>
        <a:bodyPr/>
        <a:lstStyle/>
        <a:p>
          <a:endParaRPr lang="en-US"/>
        </a:p>
      </dgm:t>
    </dgm:pt>
    <dgm:pt modelId="{73D89E05-4A01-2B47-92A3-66ADC0453CA8}" type="pres">
      <dgm:prSet presAssocID="{F20D0702-8520-1646-B4AA-3B3AF3697E31}" presName="node" presStyleLbl="node1" presStyleIdx="1" presStyleCnt="5">
        <dgm:presLayoutVars>
          <dgm:bulletEnabled val="1"/>
        </dgm:presLayoutVars>
      </dgm:prSet>
      <dgm:spPr/>
      <dgm:t>
        <a:bodyPr/>
        <a:lstStyle/>
        <a:p>
          <a:endParaRPr lang="en-US"/>
        </a:p>
      </dgm:t>
    </dgm:pt>
    <dgm:pt modelId="{9C167785-388C-7445-A7CE-75CB632C4E0E}" type="pres">
      <dgm:prSet presAssocID="{5A4CB4F4-BDEC-4049-88EB-AA0EDCFA7B04}" presName="sibTrans" presStyleLbl="sibTrans2D1" presStyleIdx="1" presStyleCnt="4"/>
      <dgm:spPr/>
      <dgm:t>
        <a:bodyPr/>
        <a:lstStyle/>
        <a:p>
          <a:endParaRPr lang="en-US"/>
        </a:p>
      </dgm:t>
    </dgm:pt>
    <dgm:pt modelId="{C20C518B-59E4-B54C-A49B-52764B002A0F}" type="pres">
      <dgm:prSet presAssocID="{5A4CB4F4-BDEC-4049-88EB-AA0EDCFA7B04}" presName="connectorText" presStyleLbl="sibTrans2D1" presStyleIdx="1" presStyleCnt="4"/>
      <dgm:spPr/>
      <dgm:t>
        <a:bodyPr/>
        <a:lstStyle/>
        <a:p>
          <a:endParaRPr lang="en-US"/>
        </a:p>
      </dgm:t>
    </dgm:pt>
    <dgm:pt modelId="{D26FFB16-8144-2542-A2F7-1788CF257EA6}" type="pres">
      <dgm:prSet presAssocID="{80B147F5-02A9-A147-B553-6E94C5C6780B}" presName="node" presStyleLbl="node1" presStyleIdx="2" presStyleCnt="5">
        <dgm:presLayoutVars>
          <dgm:bulletEnabled val="1"/>
        </dgm:presLayoutVars>
      </dgm:prSet>
      <dgm:spPr/>
      <dgm:t>
        <a:bodyPr/>
        <a:lstStyle/>
        <a:p>
          <a:endParaRPr lang="en-US"/>
        </a:p>
      </dgm:t>
    </dgm:pt>
    <dgm:pt modelId="{59B9BEEC-192E-CE4E-AC98-3E030A1DB474}" type="pres">
      <dgm:prSet presAssocID="{B9020F59-0494-8E49-83EE-0D5E9EE75C5B}" presName="sibTrans" presStyleLbl="sibTrans2D1" presStyleIdx="2" presStyleCnt="4"/>
      <dgm:spPr/>
      <dgm:t>
        <a:bodyPr/>
        <a:lstStyle/>
        <a:p>
          <a:endParaRPr lang="en-US"/>
        </a:p>
      </dgm:t>
    </dgm:pt>
    <dgm:pt modelId="{971E24F3-2F40-7A43-9466-F6663155B5D5}" type="pres">
      <dgm:prSet presAssocID="{B9020F59-0494-8E49-83EE-0D5E9EE75C5B}" presName="connectorText" presStyleLbl="sibTrans2D1" presStyleIdx="2" presStyleCnt="4"/>
      <dgm:spPr/>
      <dgm:t>
        <a:bodyPr/>
        <a:lstStyle/>
        <a:p>
          <a:endParaRPr lang="en-US"/>
        </a:p>
      </dgm:t>
    </dgm:pt>
    <dgm:pt modelId="{71D47BB9-835E-AA48-B898-1F51230712F2}" type="pres">
      <dgm:prSet presAssocID="{6D37D3A9-F9E7-AC41-AF26-EEEC616762FC}" presName="node" presStyleLbl="node1" presStyleIdx="3" presStyleCnt="5">
        <dgm:presLayoutVars>
          <dgm:bulletEnabled val="1"/>
        </dgm:presLayoutVars>
      </dgm:prSet>
      <dgm:spPr/>
      <dgm:t>
        <a:bodyPr/>
        <a:lstStyle/>
        <a:p>
          <a:endParaRPr lang="en-US"/>
        </a:p>
      </dgm:t>
    </dgm:pt>
    <dgm:pt modelId="{03B21CDC-46BE-FC4B-A968-A0D5A6CB8A28}" type="pres">
      <dgm:prSet presAssocID="{D03BF98E-E124-2846-8327-602BEDCD78C5}" presName="sibTrans" presStyleLbl="sibTrans2D1" presStyleIdx="3" presStyleCnt="4"/>
      <dgm:spPr/>
      <dgm:t>
        <a:bodyPr/>
        <a:lstStyle/>
        <a:p>
          <a:endParaRPr lang="en-US"/>
        </a:p>
      </dgm:t>
    </dgm:pt>
    <dgm:pt modelId="{D3C3A90C-714D-0547-8699-90C138299FDC}" type="pres">
      <dgm:prSet presAssocID="{D03BF98E-E124-2846-8327-602BEDCD78C5}" presName="connectorText" presStyleLbl="sibTrans2D1" presStyleIdx="3" presStyleCnt="4"/>
      <dgm:spPr/>
      <dgm:t>
        <a:bodyPr/>
        <a:lstStyle/>
        <a:p>
          <a:endParaRPr lang="en-US"/>
        </a:p>
      </dgm:t>
    </dgm:pt>
    <dgm:pt modelId="{E5755EE3-5116-4149-9298-27693BA57F3E}" type="pres">
      <dgm:prSet presAssocID="{94981C9F-116E-3041-84F4-3887DC8E1651}" presName="node" presStyleLbl="node1" presStyleIdx="4" presStyleCnt="5">
        <dgm:presLayoutVars>
          <dgm:bulletEnabled val="1"/>
        </dgm:presLayoutVars>
      </dgm:prSet>
      <dgm:spPr/>
      <dgm:t>
        <a:bodyPr/>
        <a:lstStyle/>
        <a:p>
          <a:endParaRPr lang="en-US"/>
        </a:p>
      </dgm:t>
    </dgm:pt>
  </dgm:ptLst>
  <dgm:cxnLst>
    <dgm:cxn modelId="{BC14F495-42B8-1244-A7A9-A08BD5D95003}" type="presOf" srcId="{5A4CB4F4-BDEC-4049-88EB-AA0EDCFA7B04}" destId="{9C167785-388C-7445-A7CE-75CB632C4E0E}" srcOrd="0" destOrd="0" presId="urn:microsoft.com/office/officeart/2005/8/layout/process1"/>
    <dgm:cxn modelId="{59681B39-6EAB-9E45-A42E-D87D86E245E9}" srcId="{FAE90AE0-CF76-AE49-A7F2-B67C442E1653}" destId="{6D37D3A9-F9E7-AC41-AF26-EEEC616762FC}" srcOrd="3" destOrd="0" parTransId="{1EC61572-371C-F247-A11E-47FC4EB77744}" sibTransId="{D03BF98E-E124-2846-8327-602BEDCD78C5}"/>
    <dgm:cxn modelId="{2197C844-D607-3340-BFB6-F9F99D78595A}" type="presOf" srcId="{D03BF98E-E124-2846-8327-602BEDCD78C5}" destId="{03B21CDC-46BE-FC4B-A968-A0D5A6CB8A28}" srcOrd="0" destOrd="0" presId="urn:microsoft.com/office/officeart/2005/8/layout/process1"/>
    <dgm:cxn modelId="{AF8D5341-68AC-0B45-A001-D04594C73815}" type="presOf" srcId="{563EC673-C2A6-D24F-95DE-DB0BDD5F0449}" destId="{23DAF9F3-DD5C-E242-BB2E-A03A882B4954}" srcOrd="0" destOrd="0" presId="urn:microsoft.com/office/officeart/2005/8/layout/process1"/>
    <dgm:cxn modelId="{23EA206A-7660-C84E-B31E-49F124419A5A}" type="presOf" srcId="{F20D0702-8520-1646-B4AA-3B3AF3697E31}" destId="{73D89E05-4A01-2B47-92A3-66ADC0453CA8}" srcOrd="0" destOrd="0" presId="urn:microsoft.com/office/officeart/2005/8/layout/process1"/>
    <dgm:cxn modelId="{50973211-327F-0340-BE99-7B479DC11D36}" type="presOf" srcId="{FAE90AE0-CF76-AE49-A7F2-B67C442E1653}" destId="{12A0AEF5-B577-3A42-9E8D-65E3B13A8AEF}" srcOrd="0" destOrd="0" presId="urn:microsoft.com/office/officeart/2005/8/layout/process1"/>
    <dgm:cxn modelId="{851C13B8-622B-4D4E-853B-D3041B06B014}" srcId="{FAE90AE0-CF76-AE49-A7F2-B67C442E1653}" destId="{94981C9F-116E-3041-84F4-3887DC8E1651}" srcOrd="4" destOrd="0" parTransId="{CF24D52B-0863-AB43-918D-1DD42A758375}" sibTransId="{E4873F05-9098-C341-870C-8151DFDE2718}"/>
    <dgm:cxn modelId="{59FF39A3-6C25-9B4F-8FC4-6ED377E72BE8}" type="presOf" srcId="{D03BF98E-E124-2846-8327-602BEDCD78C5}" destId="{D3C3A90C-714D-0547-8699-90C138299FDC}" srcOrd="1" destOrd="0" presId="urn:microsoft.com/office/officeart/2005/8/layout/process1"/>
    <dgm:cxn modelId="{FB9444EA-E467-564F-996B-8B01E4D8F0D3}" srcId="{FAE90AE0-CF76-AE49-A7F2-B67C442E1653}" destId="{F20D0702-8520-1646-B4AA-3B3AF3697E31}" srcOrd="1" destOrd="0" parTransId="{50DD5C41-1C5C-2842-91CF-2EDBF57E1E0D}" sibTransId="{5A4CB4F4-BDEC-4049-88EB-AA0EDCFA7B04}"/>
    <dgm:cxn modelId="{F07C026E-8713-C542-9877-312C7E030260}" srcId="{FAE90AE0-CF76-AE49-A7F2-B67C442E1653}" destId="{80B147F5-02A9-A147-B553-6E94C5C6780B}" srcOrd="2" destOrd="0" parTransId="{18A71419-762B-2B4F-97B4-32F77CBEFC5D}" sibTransId="{B9020F59-0494-8E49-83EE-0D5E9EE75C5B}"/>
    <dgm:cxn modelId="{2FCD254C-B935-D14D-AF05-4C800B8CBAD3}" type="presOf" srcId="{6D37D3A9-F9E7-AC41-AF26-EEEC616762FC}" destId="{71D47BB9-835E-AA48-B898-1F51230712F2}" srcOrd="0" destOrd="0" presId="urn:microsoft.com/office/officeart/2005/8/layout/process1"/>
    <dgm:cxn modelId="{B11C4802-D330-0B42-81A0-187CC55F23F2}" type="presOf" srcId="{88153D43-1D47-7041-95A3-53E8417B1E78}" destId="{E3088799-04B9-EB49-94FF-F4933DC51805}" srcOrd="0" destOrd="0" presId="urn:microsoft.com/office/officeart/2005/8/layout/process1"/>
    <dgm:cxn modelId="{888DCD86-569A-F445-9723-51D3D257CBEF}" type="presOf" srcId="{B9020F59-0494-8E49-83EE-0D5E9EE75C5B}" destId="{971E24F3-2F40-7A43-9466-F6663155B5D5}" srcOrd="1" destOrd="0" presId="urn:microsoft.com/office/officeart/2005/8/layout/process1"/>
    <dgm:cxn modelId="{74E0AB32-813B-FC49-AA40-AA552E5CE706}" type="presOf" srcId="{5A4CB4F4-BDEC-4049-88EB-AA0EDCFA7B04}" destId="{C20C518B-59E4-B54C-A49B-52764B002A0F}" srcOrd="1" destOrd="0" presId="urn:microsoft.com/office/officeart/2005/8/layout/process1"/>
    <dgm:cxn modelId="{3962914D-9585-3745-A4A9-8847EAC9A992}" type="presOf" srcId="{94981C9F-116E-3041-84F4-3887DC8E1651}" destId="{E5755EE3-5116-4149-9298-27693BA57F3E}" srcOrd="0" destOrd="0" presId="urn:microsoft.com/office/officeart/2005/8/layout/process1"/>
    <dgm:cxn modelId="{6111A6F8-F05E-A740-9EA9-035B6C899084}" type="presOf" srcId="{80B147F5-02A9-A147-B553-6E94C5C6780B}" destId="{D26FFB16-8144-2542-A2F7-1788CF257EA6}" srcOrd="0" destOrd="0" presId="urn:microsoft.com/office/officeart/2005/8/layout/process1"/>
    <dgm:cxn modelId="{701A9026-6CB0-CD41-B27A-7C72BF4C0DC3}" type="presOf" srcId="{563EC673-C2A6-D24F-95DE-DB0BDD5F0449}" destId="{BFCBF80B-FFA9-244E-AD09-88501AEC55C5}" srcOrd="1" destOrd="0" presId="urn:microsoft.com/office/officeart/2005/8/layout/process1"/>
    <dgm:cxn modelId="{E1A739A1-E751-B74E-8665-66443E13D3FA}" srcId="{FAE90AE0-CF76-AE49-A7F2-B67C442E1653}" destId="{88153D43-1D47-7041-95A3-53E8417B1E78}" srcOrd="0" destOrd="0" parTransId="{C17A197D-2C4F-C54D-BEF9-D8A04FA79B44}" sibTransId="{563EC673-C2A6-D24F-95DE-DB0BDD5F0449}"/>
    <dgm:cxn modelId="{A39AE818-C354-2B4B-806D-090420EA427C}" type="presOf" srcId="{B9020F59-0494-8E49-83EE-0D5E9EE75C5B}" destId="{59B9BEEC-192E-CE4E-AC98-3E030A1DB474}" srcOrd="0" destOrd="0" presId="urn:microsoft.com/office/officeart/2005/8/layout/process1"/>
    <dgm:cxn modelId="{70AEE0B4-C075-E34B-BABD-A3F1FE7605AA}" type="presParOf" srcId="{12A0AEF5-B577-3A42-9E8D-65E3B13A8AEF}" destId="{E3088799-04B9-EB49-94FF-F4933DC51805}" srcOrd="0" destOrd="0" presId="urn:microsoft.com/office/officeart/2005/8/layout/process1"/>
    <dgm:cxn modelId="{3781E010-087E-3843-8759-2F07F81EB276}" type="presParOf" srcId="{12A0AEF5-B577-3A42-9E8D-65E3B13A8AEF}" destId="{23DAF9F3-DD5C-E242-BB2E-A03A882B4954}" srcOrd="1" destOrd="0" presId="urn:microsoft.com/office/officeart/2005/8/layout/process1"/>
    <dgm:cxn modelId="{58D51E67-D097-6346-9323-7EBFCBCE6659}" type="presParOf" srcId="{23DAF9F3-DD5C-E242-BB2E-A03A882B4954}" destId="{BFCBF80B-FFA9-244E-AD09-88501AEC55C5}" srcOrd="0" destOrd="0" presId="urn:microsoft.com/office/officeart/2005/8/layout/process1"/>
    <dgm:cxn modelId="{2710B087-1777-7943-974A-1D72B7F9BA00}" type="presParOf" srcId="{12A0AEF5-B577-3A42-9E8D-65E3B13A8AEF}" destId="{73D89E05-4A01-2B47-92A3-66ADC0453CA8}" srcOrd="2" destOrd="0" presId="urn:microsoft.com/office/officeart/2005/8/layout/process1"/>
    <dgm:cxn modelId="{60596331-F4D5-6042-A080-14AF35A8ED7B}" type="presParOf" srcId="{12A0AEF5-B577-3A42-9E8D-65E3B13A8AEF}" destId="{9C167785-388C-7445-A7CE-75CB632C4E0E}" srcOrd="3" destOrd="0" presId="urn:microsoft.com/office/officeart/2005/8/layout/process1"/>
    <dgm:cxn modelId="{3671C424-9561-3443-B758-6A9EC29CD86D}" type="presParOf" srcId="{9C167785-388C-7445-A7CE-75CB632C4E0E}" destId="{C20C518B-59E4-B54C-A49B-52764B002A0F}" srcOrd="0" destOrd="0" presId="urn:microsoft.com/office/officeart/2005/8/layout/process1"/>
    <dgm:cxn modelId="{003CCBD5-DDC3-894A-80D9-F26C19A99C19}" type="presParOf" srcId="{12A0AEF5-B577-3A42-9E8D-65E3B13A8AEF}" destId="{D26FFB16-8144-2542-A2F7-1788CF257EA6}" srcOrd="4" destOrd="0" presId="urn:microsoft.com/office/officeart/2005/8/layout/process1"/>
    <dgm:cxn modelId="{3F6948CB-AC11-674D-9230-4D77F2F4C2BF}" type="presParOf" srcId="{12A0AEF5-B577-3A42-9E8D-65E3B13A8AEF}" destId="{59B9BEEC-192E-CE4E-AC98-3E030A1DB474}" srcOrd="5" destOrd="0" presId="urn:microsoft.com/office/officeart/2005/8/layout/process1"/>
    <dgm:cxn modelId="{F5956360-8946-D441-A947-04D46C808D10}" type="presParOf" srcId="{59B9BEEC-192E-CE4E-AC98-3E030A1DB474}" destId="{971E24F3-2F40-7A43-9466-F6663155B5D5}" srcOrd="0" destOrd="0" presId="urn:microsoft.com/office/officeart/2005/8/layout/process1"/>
    <dgm:cxn modelId="{7DA0185D-6050-6943-96AF-94C52FC7005D}" type="presParOf" srcId="{12A0AEF5-B577-3A42-9E8D-65E3B13A8AEF}" destId="{71D47BB9-835E-AA48-B898-1F51230712F2}" srcOrd="6" destOrd="0" presId="urn:microsoft.com/office/officeart/2005/8/layout/process1"/>
    <dgm:cxn modelId="{3D02B67A-C41E-7F4F-B902-B7EEED4E6C1B}" type="presParOf" srcId="{12A0AEF5-B577-3A42-9E8D-65E3B13A8AEF}" destId="{03B21CDC-46BE-FC4B-A968-A0D5A6CB8A28}" srcOrd="7" destOrd="0" presId="urn:microsoft.com/office/officeart/2005/8/layout/process1"/>
    <dgm:cxn modelId="{DFA3ECF0-4E4C-BA4E-A25F-5296024BDADA}" type="presParOf" srcId="{03B21CDC-46BE-FC4B-A968-A0D5A6CB8A28}" destId="{D3C3A90C-714D-0547-8699-90C138299FDC}" srcOrd="0" destOrd="0" presId="urn:microsoft.com/office/officeart/2005/8/layout/process1"/>
    <dgm:cxn modelId="{1DCC06B5-8F62-F741-8FAD-F857465D3356}" type="presParOf" srcId="{12A0AEF5-B577-3A42-9E8D-65E3B13A8AEF}" destId="{E5755EE3-5116-4149-9298-27693BA57F3E}"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58811-0340-FD4F-9E3B-B89361AC4B61}" type="doc">
      <dgm:prSet loTypeId="urn:microsoft.com/office/officeart/2005/8/layout/hierarchy2" loCatId="" qsTypeId="urn:microsoft.com/office/officeart/2005/8/quickstyle/simple3" qsCatId="simple" csTypeId="urn:microsoft.com/office/officeart/2005/8/colors/accent1_2" csCatId="accent1" phldr="1"/>
      <dgm:spPr/>
      <dgm:t>
        <a:bodyPr/>
        <a:lstStyle/>
        <a:p>
          <a:endParaRPr lang="en-US"/>
        </a:p>
      </dgm:t>
    </dgm:pt>
    <dgm:pt modelId="{E5F8D8D0-4806-D84D-BB25-4555F1C7C29C}">
      <dgm:prSet phldrT="[Text]"/>
      <dgm:spPr/>
      <dgm:t>
        <a:bodyPr/>
        <a:lstStyle/>
        <a:p>
          <a:r>
            <a:rPr lang="en-US" dirty="0" smtClean="0">
              <a:hlinkClick xmlns:r="http://schemas.openxmlformats.org/officeDocument/2006/relationships" r:id="rId1"/>
            </a:rPr>
            <a:t>Lesson 1 (1)</a:t>
          </a:r>
          <a:endParaRPr lang="en-US" dirty="0"/>
        </a:p>
      </dgm:t>
    </dgm:pt>
    <dgm:pt modelId="{9C06E3FD-B051-DE41-84B5-2B93B12E4DD6}" type="parTrans" cxnId="{127282DB-89DD-FA44-B4B4-25A7E8FAA172}">
      <dgm:prSet/>
      <dgm:spPr/>
      <dgm:t>
        <a:bodyPr/>
        <a:lstStyle/>
        <a:p>
          <a:endParaRPr lang="en-US"/>
        </a:p>
      </dgm:t>
    </dgm:pt>
    <dgm:pt modelId="{87120F86-847E-0E44-89C1-45FCDB674CA0}" type="sibTrans" cxnId="{127282DB-89DD-FA44-B4B4-25A7E8FAA172}">
      <dgm:prSet/>
      <dgm:spPr/>
      <dgm:t>
        <a:bodyPr/>
        <a:lstStyle/>
        <a:p>
          <a:endParaRPr lang="en-US"/>
        </a:p>
      </dgm:t>
    </dgm:pt>
    <dgm:pt modelId="{35BAE7DF-CACD-3843-857E-2D988079C03F}">
      <dgm:prSet phldrT="[Text]"/>
      <dgm:spPr/>
      <dgm:t>
        <a:bodyPr/>
        <a:lstStyle/>
        <a:p>
          <a:r>
            <a:rPr lang="en-US" dirty="0" smtClean="0">
              <a:hlinkClick xmlns:r="http://schemas.openxmlformats.org/officeDocument/2006/relationships" r:id="rId2"/>
            </a:rPr>
            <a:t>Lesson 2 (1)</a:t>
          </a:r>
          <a:endParaRPr lang="en-US" dirty="0"/>
        </a:p>
      </dgm:t>
    </dgm:pt>
    <dgm:pt modelId="{0A5DA61A-FB00-9F4C-8419-F4CF76A4F765}" type="parTrans" cxnId="{C7358434-721D-F04F-A4F6-F65DC70F0B33}">
      <dgm:prSet/>
      <dgm:spPr/>
      <dgm:t>
        <a:bodyPr/>
        <a:lstStyle/>
        <a:p>
          <a:endParaRPr lang="en-US" dirty="0"/>
        </a:p>
      </dgm:t>
    </dgm:pt>
    <dgm:pt modelId="{C36D5209-B16C-DA48-870A-666C037EF2AD}" type="sibTrans" cxnId="{C7358434-721D-F04F-A4F6-F65DC70F0B33}">
      <dgm:prSet/>
      <dgm:spPr/>
      <dgm:t>
        <a:bodyPr/>
        <a:lstStyle/>
        <a:p>
          <a:endParaRPr lang="en-US"/>
        </a:p>
      </dgm:t>
    </dgm:pt>
    <dgm:pt modelId="{6E21EB8F-8ED4-F546-876C-43605C6AD4BA}">
      <dgm:prSet phldrT="[Text]"/>
      <dgm:spPr/>
      <dgm:t>
        <a:bodyPr/>
        <a:lstStyle/>
        <a:p>
          <a:r>
            <a:rPr lang="en-US" dirty="0" smtClean="0">
              <a:hlinkClick xmlns:r="http://schemas.openxmlformats.org/officeDocument/2006/relationships" r:id="rId3"/>
            </a:rPr>
            <a:t>Core lesson Bristol Bus Boycott (4)</a:t>
          </a:r>
          <a:endParaRPr lang="en-US" dirty="0"/>
        </a:p>
      </dgm:t>
    </dgm:pt>
    <dgm:pt modelId="{BB1D9EBB-D3CF-A74C-B234-B358B3907641}" type="parTrans" cxnId="{F6A8FC9D-45C7-3040-9C6B-13A73BA73CC9}">
      <dgm:prSet/>
      <dgm:spPr/>
      <dgm:t>
        <a:bodyPr/>
        <a:lstStyle/>
        <a:p>
          <a:endParaRPr lang="en-US" dirty="0"/>
        </a:p>
      </dgm:t>
    </dgm:pt>
    <dgm:pt modelId="{CC6BC84F-D105-684A-A188-ED4C9D439B31}" type="sibTrans" cxnId="{F6A8FC9D-45C7-3040-9C6B-13A73BA73CC9}">
      <dgm:prSet/>
      <dgm:spPr/>
      <dgm:t>
        <a:bodyPr/>
        <a:lstStyle/>
        <a:p>
          <a:endParaRPr lang="en-US"/>
        </a:p>
      </dgm:t>
    </dgm:pt>
    <dgm:pt modelId="{4984213D-F1C9-5B4B-92C3-592A80E273EC}">
      <dgm:prSet phldrT="[Text]"/>
      <dgm:spPr/>
      <dgm:t>
        <a:bodyPr/>
        <a:lstStyle/>
        <a:p>
          <a:r>
            <a:rPr lang="en-US" dirty="0" smtClean="0">
              <a:hlinkClick xmlns:r="http://schemas.openxmlformats.org/officeDocument/2006/relationships" r:id="rId3"/>
            </a:rPr>
            <a:t>Core lesson Otpor (1)</a:t>
          </a:r>
          <a:endParaRPr lang="en-US" dirty="0"/>
        </a:p>
      </dgm:t>
    </dgm:pt>
    <dgm:pt modelId="{73CA1D9A-A849-844F-9877-19BA42C50DDB}" type="parTrans" cxnId="{76F62B6D-A692-6447-B727-773DF710B2B3}">
      <dgm:prSet/>
      <dgm:spPr/>
      <dgm:t>
        <a:bodyPr/>
        <a:lstStyle/>
        <a:p>
          <a:endParaRPr lang="en-US" dirty="0"/>
        </a:p>
      </dgm:t>
    </dgm:pt>
    <dgm:pt modelId="{F88BF5CE-2797-4F4A-A5FE-DDE2A64CF5F7}" type="sibTrans" cxnId="{76F62B6D-A692-6447-B727-773DF710B2B3}">
      <dgm:prSet/>
      <dgm:spPr/>
      <dgm:t>
        <a:bodyPr/>
        <a:lstStyle/>
        <a:p>
          <a:endParaRPr lang="en-US"/>
        </a:p>
      </dgm:t>
    </dgm:pt>
    <dgm:pt modelId="{04F93EC4-B7AF-9A41-9D31-7C81482064CA}">
      <dgm:prSet phldrT="[Text]"/>
      <dgm:spPr/>
      <dgm:t>
        <a:bodyPr/>
        <a:lstStyle/>
        <a:p>
          <a:r>
            <a:rPr lang="en-US" dirty="0" smtClean="0">
              <a:hlinkClick xmlns:r="http://schemas.openxmlformats.org/officeDocument/2006/relationships" r:id="rId4"/>
            </a:rPr>
            <a:t>Chipko (2)</a:t>
          </a:r>
          <a:endParaRPr lang="en-US" dirty="0"/>
        </a:p>
      </dgm:t>
    </dgm:pt>
    <dgm:pt modelId="{658904DE-FF8B-9849-8669-D63699B77AF4}" type="parTrans" cxnId="{A188DCF3-76D1-8140-92D4-A9FF1D294FC7}">
      <dgm:prSet/>
      <dgm:spPr/>
      <dgm:t>
        <a:bodyPr/>
        <a:lstStyle/>
        <a:p>
          <a:endParaRPr lang="en-US" dirty="0"/>
        </a:p>
      </dgm:t>
    </dgm:pt>
    <dgm:pt modelId="{80DA56A7-D8FE-D94A-A13C-E20F71DD5712}" type="sibTrans" cxnId="{A188DCF3-76D1-8140-92D4-A9FF1D294FC7}">
      <dgm:prSet/>
      <dgm:spPr/>
      <dgm:t>
        <a:bodyPr/>
        <a:lstStyle/>
        <a:p>
          <a:endParaRPr lang="en-US"/>
        </a:p>
      </dgm:t>
    </dgm:pt>
    <dgm:pt modelId="{6528B077-C72B-8D4C-AB78-C2F374A7314C}">
      <dgm:prSet phldrT="[Text]"/>
      <dgm:spPr/>
      <dgm:t>
        <a:bodyPr/>
        <a:lstStyle/>
        <a:p>
          <a:r>
            <a:rPr lang="en-US" dirty="0" smtClean="0">
              <a:hlinkClick xmlns:r="http://schemas.openxmlformats.org/officeDocument/2006/relationships" r:id="rId5"/>
            </a:rPr>
            <a:t>Green Belt (1)</a:t>
          </a:r>
          <a:endParaRPr lang="en-US" dirty="0"/>
        </a:p>
      </dgm:t>
    </dgm:pt>
    <dgm:pt modelId="{13195CA2-2D87-6B40-9B06-A2A72EC938B4}" type="parTrans" cxnId="{E791FD4D-17D1-2544-A878-7B8225F3D341}">
      <dgm:prSet/>
      <dgm:spPr/>
      <dgm:t>
        <a:bodyPr/>
        <a:lstStyle/>
        <a:p>
          <a:endParaRPr lang="en-US" dirty="0"/>
        </a:p>
      </dgm:t>
    </dgm:pt>
    <dgm:pt modelId="{D91812AE-E7BC-EC44-9BC3-9D4B6FEEECDF}" type="sibTrans" cxnId="{E791FD4D-17D1-2544-A878-7B8225F3D341}">
      <dgm:prSet/>
      <dgm:spPr/>
      <dgm:t>
        <a:bodyPr/>
        <a:lstStyle/>
        <a:p>
          <a:endParaRPr lang="en-US"/>
        </a:p>
      </dgm:t>
    </dgm:pt>
    <dgm:pt modelId="{937CB199-C5FC-214D-97C4-2DEF6D1E1670}">
      <dgm:prSet phldrT="[Text]"/>
      <dgm:spPr/>
      <dgm:t>
        <a:bodyPr/>
        <a:lstStyle/>
        <a:p>
          <a:r>
            <a:rPr lang="en-US" dirty="0" smtClean="0">
              <a:hlinkClick xmlns:r="http://schemas.openxmlformats.org/officeDocument/2006/relationships" r:id="rId6"/>
            </a:rPr>
            <a:t>Street Trees (6)</a:t>
          </a:r>
          <a:endParaRPr lang="en-US" dirty="0"/>
        </a:p>
      </dgm:t>
    </dgm:pt>
    <dgm:pt modelId="{77806138-D73B-B44E-A14A-5BCF456A9CA1}" type="parTrans" cxnId="{1ECA2920-759F-7944-B752-4B0BF65DB151}">
      <dgm:prSet/>
      <dgm:spPr/>
      <dgm:t>
        <a:bodyPr/>
        <a:lstStyle/>
        <a:p>
          <a:endParaRPr lang="en-US" dirty="0"/>
        </a:p>
      </dgm:t>
    </dgm:pt>
    <dgm:pt modelId="{D24017C0-51FF-3E4B-94B5-C4505F873A23}" type="sibTrans" cxnId="{1ECA2920-759F-7944-B752-4B0BF65DB151}">
      <dgm:prSet/>
      <dgm:spPr/>
      <dgm:t>
        <a:bodyPr/>
        <a:lstStyle/>
        <a:p>
          <a:endParaRPr lang="en-US"/>
        </a:p>
      </dgm:t>
    </dgm:pt>
    <dgm:pt modelId="{5B3801A6-41FF-2E45-88C0-D43794F654D4}">
      <dgm:prSet phldrT="[Text]"/>
      <dgm:spPr/>
      <dgm:t>
        <a:bodyPr/>
        <a:lstStyle/>
        <a:p>
          <a:r>
            <a:rPr lang="en-US" dirty="0" smtClean="0">
              <a:hlinkClick xmlns:r="http://schemas.openxmlformats.org/officeDocument/2006/relationships" r:id="rId7"/>
            </a:rPr>
            <a:t>Right to Roam (1)</a:t>
          </a:r>
          <a:endParaRPr lang="en-US" dirty="0"/>
        </a:p>
      </dgm:t>
    </dgm:pt>
    <dgm:pt modelId="{BED70E16-2E7D-0E49-8ED7-2E742AAC128C}" type="parTrans" cxnId="{DE51E778-1776-B248-9A81-940A39EDD131}">
      <dgm:prSet/>
      <dgm:spPr/>
      <dgm:t>
        <a:bodyPr/>
        <a:lstStyle/>
        <a:p>
          <a:endParaRPr lang="en-US" dirty="0"/>
        </a:p>
      </dgm:t>
    </dgm:pt>
    <dgm:pt modelId="{23BC61F1-4851-2D42-8A64-7AD2542D7DE0}" type="sibTrans" cxnId="{DE51E778-1776-B248-9A81-940A39EDD131}">
      <dgm:prSet/>
      <dgm:spPr/>
      <dgm:t>
        <a:bodyPr/>
        <a:lstStyle/>
        <a:p>
          <a:endParaRPr lang="en-US"/>
        </a:p>
      </dgm:t>
    </dgm:pt>
    <dgm:pt modelId="{3B974339-2C6B-7448-88CF-AB4FACFA5207}">
      <dgm:prSet phldrT="[Text]"/>
      <dgm:spPr/>
      <dgm:t>
        <a:bodyPr/>
        <a:lstStyle/>
        <a:p>
          <a:r>
            <a:rPr lang="en-US" dirty="0" smtClean="0">
              <a:hlinkClick xmlns:r="http://schemas.openxmlformats.org/officeDocument/2006/relationships" r:id="rId8"/>
            </a:rPr>
            <a:t>WW2 (Resistance 5 </a:t>
          </a:r>
          <a:r>
            <a:rPr lang="en-US" dirty="0" smtClean="0">
              <a:hlinkClick xmlns:r="http://schemas.openxmlformats.org/officeDocument/2006/relationships" r:id="rId9"/>
            </a:rPr>
            <a:t>White Rose Mvt 2)</a:t>
          </a:r>
          <a:endParaRPr lang="en-US" dirty="0" smtClean="0"/>
        </a:p>
      </dgm:t>
    </dgm:pt>
    <dgm:pt modelId="{3A7F9A7F-C5AE-C74A-A171-510A86565295}" type="parTrans" cxnId="{5B5BFF9B-132A-5949-A7A7-113E358977E1}">
      <dgm:prSet/>
      <dgm:spPr/>
      <dgm:t>
        <a:bodyPr/>
        <a:lstStyle/>
        <a:p>
          <a:endParaRPr lang="en-US" dirty="0"/>
        </a:p>
      </dgm:t>
    </dgm:pt>
    <dgm:pt modelId="{3986A776-5BFB-A940-826C-29F128523E99}" type="sibTrans" cxnId="{5B5BFF9B-132A-5949-A7A7-113E358977E1}">
      <dgm:prSet/>
      <dgm:spPr/>
      <dgm:t>
        <a:bodyPr/>
        <a:lstStyle/>
        <a:p>
          <a:endParaRPr lang="en-US"/>
        </a:p>
      </dgm:t>
    </dgm:pt>
    <dgm:pt modelId="{7A9258DD-4576-534E-992D-E889FEE6C5F7}">
      <dgm:prSet phldrT="[Text]"/>
      <dgm:spPr/>
      <dgm:t>
        <a:bodyPr/>
        <a:lstStyle/>
        <a:p>
          <a:r>
            <a:rPr lang="en-US" dirty="0" smtClean="0">
              <a:hlinkClick xmlns:r="http://schemas.openxmlformats.org/officeDocument/2006/relationships" r:id="rId10"/>
            </a:rPr>
            <a:t>Indian Independence (1)</a:t>
          </a:r>
          <a:endParaRPr lang="en-US" dirty="0" smtClean="0"/>
        </a:p>
      </dgm:t>
    </dgm:pt>
    <dgm:pt modelId="{A6D710BF-6AD6-BA46-AE7A-E6A08B3CDD61}" type="parTrans" cxnId="{628B49DD-2D8B-414C-A581-1C08B0CAEC73}">
      <dgm:prSet/>
      <dgm:spPr/>
      <dgm:t>
        <a:bodyPr/>
        <a:lstStyle/>
        <a:p>
          <a:endParaRPr lang="en-US" dirty="0"/>
        </a:p>
      </dgm:t>
    </dgm:pt>
    <dgm:pt modelId="{9975D9F8-F3B5-294C-8D58-9C13AAA17017}" type="sibTrans" cxnId="{628B49DD-2D8B-414C-A581-1C08B0CAEC73}">
      <dgm:prSet/>
      <dgm:spPr/>
      <dgm:t>
        <a:bodyPr/>
        <a:lstStyle/>
        <a:p>
          <a:endParaRPr lang="en-US"/>
        </a:p>
      </dgm:t>
    </dgm:pt>
    <dgm:pt modelId="{51D64CFA-A30C-A842-998A-065D037336CE}">
      <dgm:prSet phldrT="[Text]"/>
      <dgm:spPr/>
      <dgm:t>
        <a:bodyPr/>
        <a:lstStyle/>
        <a:p>
          <a:r>
            <a:rPr lang="en-US" dirty="0" smtClean="0">
              <a:hlinkClick xmlns:r="http://schemas.openxmlformats.org/officeDocument/2006/relationships" r:id="rId11"/>
            </a:rPr>
            <a:t>Role of the Arts (5)</a:t>
          </a:r>
          <a:endParaRPr lang="en-US" dirty="0" smtClean="0"/>
        </a:p>
      </dgm:t>
    </dgm:pt>
    <dgm:pt modelId="{563D2B0B-6FE9-224B-8C23-46D86C889E79}" type="parTrans" cxnId="{64076E95-5393-2F43-8D5D-6B32B4CF5428}">
      <dgm:prSet/>
      <dgm:spPr/>
      <dgm:t>
        <a:bodyPr/>
        <a:lstStyle/>
        <a:p>
          <a:endParaRPr lang="en-US" dirty="0"/>
        </a:p>
      </dgm:t>
    </dgm:pt>
    <dgm:pt modelId="{12A54BAE-6920-314D-B978-3A6141DD487C}" type="sibTrans" cxnId="{64076E95-5393-2F43-8D5D-6B32B4CF5428}">
      <dgm:prSet/>
      <dgm:spPr/>
      <dgm:t>
        <a:bodyPr/>
        <a:lstStyle/>
        <a:p>
          <a:endParaRPr lang="en-US"/>
        </a:p>
      </dgm:t>
    </dgm:pt>
    <dgm:pt modelId="{D915484E-B6C3-E149-919F-33E0B3D1C9ED}">
      <dgm:prSet phldrT="[Text]"/>
      <dgm:spPr/>
      <dgm:t>
        <a:bodyPr/>
        <a:lstStyle/>
        <a:p>
          <a:r>
            <a:rPr lang="en-US" dirty="0" smtClean="0">
              <a:hlinkClick xmlns:r="http://schemas.openxmlformats.org/officeDocument/2006/relationships" r:id="rId12"/>
            </a:rPr>
            <a:t>Power (6)</a:t>
          </a:r>
          <a:endParaRPr lang="en-US" dirty="0" smtClean="0"/>
        </a:p>
      </dgm:t>
    </dgm:pt>
    <dgm:pt modelId="{49F2719B-BAEF-3B44-AFF6-EF68DAB51E57}" type="parTrans" cxnId="{B8890E47-AAB5-9343-9474-F13879A068BC}">
      <dgm:prSet/>
      <dgm:spPr/>
      <dgm:t>
        <a:bodyPr/>
        <a:lstStyle/>
        <a:p>
          <a:endParaRPr lang="en-US" dirty="0"/>
        </a:p>
      </dgm:t>
    </dgm:pt>
    <dgm:pt modelId="{7FA4D50F-EDCA-4142-9EE3-4B46A4F387C8}" type="sibTrans" cxnId="{B8890E47-AAB5-9343-9474-F13879A068BC}">
      <dgm:prSet/>
      <dgm:spPr/>
      <dgm:t>
        <a:bodyPr/>
        <a:lstStyle/>
        <a:p>
          <a:endParaRPr lang="en-US"/>
        </a:p>
      </dgm:t>
    </dgm:pt>
    <dgm:pt modelId="{71000D3C-BBB7-F94C-992D-79C172A66E60}">
      <dgm:prSet phldrT="[Text]"/>
      <dgm:spPr/>
      <dgm:t>
        <a:bodyPr/>
        <a:lstStyle/>
        <a:p>
          <a:r>
            <a:rPr lang="en-US" dirty="0" smtClean="0">
              <a:hlinkClick xmlns:r="http://schemas.openxmlformats.org/officeDocument/2006/relationships" r:id="rId13"/>
            </a:rPr>
            <a:t>Contemporary (1)</a:t>
          </a:r>
          <a:endParaRPr lang="en-US" dirty="0"/>
        </a:p>
      </dgm:t>
    </dgm:pt>
    <dgm:pt modelId="{C8353EE4-EEBE-5340-93A4-E04381E722EB}" type="parTrans" cxnId="{F244D757-42A6-5F49-B8BD-D0CA1DCA91FB}">
      <dgm:prSet/>
      <dgm:spPr/>
      <dgm:t>
        <a:bodyPr/>
        <a:lstStyle/>
        <a:p>
          <a:endParaRPr lang="en-US" dirty="0"/>
        </a:p>
      </dgm:t>
    </dgm:pt>
    <dgm:pt modelId="{867BBFC6-FE29-354E-8375-061BA2234EF2}" type="sibTrans" cxnId="{F244D757-42A6-5F49-B8BD-D0CA1DCA91FB}">
      <dgm:prSet/>
      <dgm:spPr/>
      <dgm:t>
        <a:bodyPr/>
        <a:lstStyle/>
        <a:p>
          <a:endParaRPr lang="en-US"/>
        </a:p>
      </dgm:t>
    </dgm:pt>
    <dgm:pt modelId="{3767E855-9DB6-154A-A43E-A8BB52A1DF82}">
      <dgm:prSet/>
      <dgm:spPr/>
      <dgm:t>
        <a:bodyPr/>
        <a:lstStyle/>
        <a:p>
          <a:r>
            <a:rPr lang="en-US" dirty="0" smtClean="0">
              <a:hlinkClick xmlns:r="http://schemas.openxmlformats.org/officeDocument/2006/relationships" r:id="rId14"/>
            </a:rPr>
            <a:t>Taking Action (5)</a:t>
          </a:r>
          <a:endParaRPr lang="en-US" dirty="0"/>
        </a:p>
      </dgm:t>
    </dgm:pt>
    <dgm:pt modelId="{73FB3CC9-96A3-CA4B-BA21-64C220F6E2DB}" type="parTrans" cxnId="{C3C4A276-F5BD-7143-9226-4AE663ABC7D4}">
      <dgm:prSet/>
      <dgm:spPr/>
      <dgm:t>
        <a:bodyPr/>
        <a:lstStyle/>
        <a:p>
          <a:endParaRPr lang="en-US" dirty="0"/>
        </a:p>
      </dgm:t>
    </dgm:pt>
    <dgm:pt modelId="{DA70F39B-9277-224B-A58D-D0B8071A38E4}" type="sibTrans" cxnId="{C3C4A276-F5BD-7143-9226-4AE663ABC7D4}">
      <dgm:prSet/>
      <dgm:spPr/>
      <dgm:t>
        <a:bodyPr/>
        <a:lstStyle/>
        <a:p>
          <a:endParaRPr lang="en-US"/>
        </a:p>
      </dgm:t>
    </dgm:pt>
    <dgm:pt modelId="{624509F5-B4B3-E343-B828-8D0C46242F90}">
      <dgm:prSet/>
      <dgm:spPr/>
      <dgm:t>
        <a:bodyPr/>
        <a:lstStyle/>
        <a:p>
          <a:r>
            <a:rPr lang="en-US" dirty="0" smtClean="0">
              <a:hlinkClick xmlns:r="http://schemas.openxmlformats.org/officeDocument/2006/relationships" r:id="rId15"/>
            </a:rPr>
            <a:t>Evaluation (1)</a:t>
          </a:r>
          <a:endParaRPr lang="en-US" dirty="0"/>
        </a:p>
      </dgm:t>
    </dgm:pt>
    <dgm:pt modelId="{CAF93534-8257-0948-AB13-C6AE41AFB8EB}" type="parTrans" cxnId="{2BA407A4-B166-2741-B531-F701B6DAA419}">
      <dgm:prSet/>
      <dgm:spPr/>
      <dgm:t>
        <a:bodyPr/>
        <a:lstStyle/>
        <a:p>
          <a:endParaRPr lang="en-US" dirty="0"/>
        </a:p>
      </dgm:t>
    </dgm:pt>
    <dgm:pt modelId="{7E72CEA3-BF33-A840-9B75-31EEA75AC08A}" type="sibTrans" cxnId="{2BA407A4-B166-2741-B531-F701B6DAA419}">
      <dgm:prSet/>
      <dgm:spPr/>
      <dgm:t>
        <a:bodyPr/>
        <a:lstStyle/>
        <a:p>
          <a:endParaRPr lang="en-US"/>
        </a:p>
      </dgm:t>
    </dgm:pt>
    <dgm:pt modelId="{E66B8B90-2264-7148-AD2B-ED3124A46A7A}" type="pres">
      <dgm:prSet presAssocID="{30958811-0340-FD4F-9E3B-B89361AC4B61}" presName="diagram" presStyleCnt="0">
        <dgm:presLayoutVars>
          <dgm:chPref val="1"/>
          <dgm:dir/>
          <dgm:animOne val="branch"/>
          <dgm:animLvl val="lvl"/>
          <dgm:resizeHandles val="exact"/>
        </dgm:presLayoutVars>
      </dgm:prSet>
      <dgm:spPr/>
      <dgm:t>
        <a:bodyPr/>
        <a:lstStyle/>
        <a:p>
          <a:endParaRPr lang="en-US"/>
        </a:p>
      </dgm:t>
    </dgm:pt>
    <dgm:pt modelId="{7FB620EC-3DEE-BB44-B6A4-68721C71565D}" type="pres">
      <dgm:prSet presAssocID="{E5F8D8D0-4806-D84D-BB25-4555F1C7C29C}" presName="root1" presStyleCnt="0"/>
      <dgm:spPr/>
    </dgm:pt>
    <dgm:pt modelId="{8F4B21F8-531C-CE44-8E96-293704A0769F}" type="pres">
      <dgm:prSet presAssocID="{E5F8D8D0-4806-D84D-BB25-4555F1C7C29C}" presName="LevelOneTextNode" presStyleLbl="node0" presStyleIdx="0" presStyleCnt="1" custScaleX="48491" custScaleY="138673" custLinFactNeighborX="-34427" custLinFactNeighborY="-4536">
        <dgm:presLayoutVars>
          <dgm:chPref val="3"/>
        </dgm:presLayoutVars>
      </dgm:prSet>
      <dgm:spPr/>
      <dgm:t>
        <a:bodyPr/>
        <a:lstStyle/>
        <a:p>
          <a:endParaRPr lang="en-US"/>
        </a:p>
      </dgm:t>
    </dgm:pt>
    <dgm:pt modelId="{AABB018B-F2BE-6449-A4E1-83C4DE8433F4}" type="pres">
      <dgm:prSet presAssocID="{E5F8D8D0-4806-D84D-BB25-4555F1C7C29C}" presName="level2hierChild" presStyleCnt="0"/>
      <dgm:spPr/>
    </dgm:pt>
    <dgm:pt modelId="{6D4D7C56-24B1-7A48-B056-905032FE3CC0}" type="pres">
      <dgm:prSet presAssocID="{0A5DA61A-FB00-9F4C-8419-F4CF76A4F765}" presName="conn2-1" presStyleLbl="parChTrans1D2" presStyleIdx="0" presStyleCnt="1"/>
      <dgm:spPr/>
      <dgm:t>
        <a:bodyPr/>
        <a:lstStyle/>
        <a:p>
          <a:endParaRPr lang="en-US"/>
        </a:p>
      </dgm:t>
    </dgm:pt>
    <dgm:pt modelId="{BF8E6850-9545-7540-B0E4-6E739057DA4C}" type="pres">
      <dgm:prSet presAssocID="{0A5DA61A-FB00-9F4C-8419-F4CF76A4F765}" presName="connTx" presStyleLbl="parChTrans1D2" presStyleIdx="0" presStyleCnt="1"/>
      <dgm:spPr/>
      <dgm:t>
        <a:bodyPr/>
        <a:lstStyle/>
        <a:p>
          <a:endParaRPr lang="en-US"/>
        </a:p>
      </dgm:t>
    </dgm:pt>
    <dgm:pt modelId="{17FCE28A-74FD-EA48-BE4E-8CA90954D72D}" type="pres">
      <dgm:prSet presAssocID="{35BAE7DF-CACD-3843-857E-2D988079C03F}" presName="root2" presStyleCnt="0"/>
      <dgm:spPr/>
    </dgm:pt>
    <dgm:pt modelId="{52C73945-AE95-E143-AFE2-476A707D7B86}" type="pres">
      <dgm:prSet presAssocID="{35BAE7DF-CACD-3843-857E-2D988079C03F}" presName="LevelTwoTextNode" presStyleLbl="node2" presStyleIdx="0" presStyleCnt="1" custScaleX="59644" custScaleY="106281" custLinFactNeighborX="-28019" custLinFactNeighborY="-3424">
        <dgm:presLayoutVars>
          <dgm:chPref val="3"/>
        </dgm:presLayoutVars>
      </dgm:prSet>
      <dgm:spPr/>
      <dgm:t>
        <a:bodyPr/>
        <a:lstStyle/>
        <a:p>
          <a:endParaRPr lang="en-US"/>
        </a:p>
      </dgm:t>
    </dgm:pt>
    <dgm:pt modelId="{45C5FFAF-5AEC-EF45-AF20-00CD27E78D11}" type="pres">
      <dgm:prSet presAssocID="{35BAE7DF-CACD-3843-857E-2D988079C03F}" presName="level3hierChild" presStyleCnt="0"/>
      <dgm:spPr/>
    </dgm:pt>
    <dgm:pt modelId="{E142C942-84FC-CC4C-A1CD-310F7DC54D36}" type="pres">
      <dgm:prSet presAssocID="{73CA1D9A-A849-844F-9877-19BA42C50DDB}" presName="conn2-1" presStyleLbl="parChTrans1D3" presStyleIdx="0" presStyleCnt="2"/>
      <dgm:spPr/>
      <dgm:t>
        <a:bodyPr/>
        <a:lstStyle/>
        <a:p>
          <a:endParaRPr lang="en-US"/>
        </a:p>
      </dgm:t>
    </dgm:pt>
    <dgm:pt modelId="{14BAECDE-57F8-9B47-B455-83E7C7775EC2}" type="pres">
      <dgm:prSet presAssocID="{73CA1D9A-A849-844F-9877-19BA42C50DDB}" presName="connTx" presStyleLbl="parChTrans1D3" presStyleIdx="0" presStyleCnt="2"/>
      <dgm:spPr/>
      <dgm:t>
        <a:bodyPr/>
        <a:lstStyle/>
        <a:p>
          <a:endParaRPr lang="en-US"/>
        </a:p>
      </dgm:t>
    </dgm:pt>
    <dgm:pt modelId="{33077031-3BC5-A044-BCDE-2771C5D6F123}" type="pres">
      <dgm:prSet presAssocID="{4984213D-F1C9-5B4B-92C3-592A80E273EC}" presName="root2" presStyleCnt="0"/>
      <dgm:spPr/>
    </dgm:pt>
    <dgm:pt modelId="{C461392D-4287-AE42-8EBF-005D7D49BA19}" type="pres">
      <dgm:prSet presAssocID="{4984213D-F1C9-5B4B-92C3-592A80E273EC}" presName="LevelTwoTextNode" presStyleLbl="node3" presStyleIdx="0" presStyleCnt="2" custLinFactNeighborX="-39450" custLinFactNeighborY="-20412">
        <dgm:presLayoutVars>
          <dgm:chPref val="3"/>
        </dgm:presLayoutVars>
      </dgm:prSet>
      <dgm:spPr/>
      <dgm:t>
        <a:bodyPr/>
        <a:lstStyle/>
        <a:p>
          <a:endParaRPr lang="en-US"/>
        </a:p>
      </dgm:t>
    </dgm:pt>
    <dgm:pt modelId="{3574C9E2-BC79-FB47-9016-413F9ABD52C7}" type="pres">
      <dgm:prSet presAssocID="{4984213D-F1C9-5B4B-92C3-592A80E273EC}" presName="level3hierChild" presStyleCnt="0"/>
      <dgm:spPr/>
    </dgm:pt>
    <dgm:pt modelId="{D8C6E57D-772B-8240-81F5-A889E629C00F}" type="pres">
      <dgm:prSet presAssocID="{BB1D9EBB-D3CF-A74C-B234-B358B3907641}" presName="conn2-1" presStyleLbl="parChTrans1D3" presStyleIdx="1" presStyleCnt="2"/>
      <dgm:spPr/>
      <dgm:t>
        <a:bodyPr/>
        <a:lstStyle/>
        <a:p>
          <a:endParaRPr lang="en-US"/>
        </a:p>
      </dgm:t>
    </dgm:pt>
    <dgm:pt modelId="{F3A78AC2-2421-694A-AD49-E19FF0933DB8}" type="pres">
      <dgm:prSet presAssocID="{BB1D9EBB-D3CF-A74C-B234-B358B3907641}" presName="connTx" presStyleLbl="parChTrans1D3" presStyleIdx="1" presStyleCnt="2"/>
      <dgm:spPr/>
      <dgm:t>
        <a:bodyPr/>
        <a:lstStyle/>
        <a:p>
          <a:endParaRPr lang="en-US"/>
        </a:p>
      </dgm:t>
    </dgm:pt>
    <dgm:pt modelId="{963A1754-D511-4B44-82BF-C4A103326763}" type="pres">
      <dgm:prSet presAssocID="{6E21EB8F-8ED4-F546-876C-43605C6AD4BA}" presName="root2" presStyleCnt="0"/>
      <dgm:spPr/>
    </dgm:pt>
    <dgm:pt modelId="{FABC2CE4-3B3C-BB4E-960F-58053411FFFB}" type="pres">
      <dgm:prSet presAssocID="{6E21EB8F-8ED4-F546-876C-43605C6AD4BA}" presName="LevelTwoTextNode" presStyleLbl="node3" presStyleIdx="1" presStyleCnt="2" custLinFactNeighborX="-41217" custLinFactNeighborY="9072">
        <dgm:presLayoutVars>
          <dgm:chPref val="3"/>
        </dgm:presLayoutVars>
      </dgm:prSet>
      <dgm:spPr/>
      <dgm:t>
        <a:bodyPr/>
        <a:lstStyle/>
        <a:p>
          <a:endParaRPr lang="en-US"/>
        </a:p>
      </dgm:t>
    </dgm:pt>
    <dgm:pt modelId="{030760FC-E4E0-A140-9224-C49A7D4FDAB9}" type="pres">
      <dgm:prSet presAssocID="{6E21EB8F-8ED4-F546-876C-43605C6AD4BA}" presName="level3hierChild" presStyleCnt="0"/>
      <dgm:spPr/>
    </dgm:pt>
    <dgm:pt modelId="{042A2E91-9013-9C41-B3D6-CB1A62BFC549}" type="pres">
      <dgm:prSet presAssocID="{658904DE-FF8B-9849-8669-D63699B77AF4}" presName="conn2-1" presStyleLbl="parChTrans1D4" presStyleIdx="0" presStyleCnt="11"/>
      <dgm:spPr/>
      <dgm:t>
        <a:bodyPr/>
        <a:lstStyle/>
        <a:p>
          <a:endParaRPr lang="en-US"/>
        </a:p>
      </dgm:t>
    </dgm:pt>
    <dgm:pt modelId="{93177941-91B1-B744-8C6D-8464F99F7517}" type="pres">
      <dgm:prSet presAssocID="{658904DE-FF8B-9849-8669-D63699B77AF4}" presName="connTx" presStyleLbl="parChTrans1D4" presStyleIdx="0" presStyleCnt="11"/>
      <dgm:spPr/>
      <dgm:t>
        <a:bodyPr/>
        <a:lstStyle/>
        <a:p>
          <a:endParaRPr lang="en-US"/>
        </a:p>
      </dgm:t>
    </dgm:pt>
    <dgm:pt modelId="{11A2D003-B365-BA4B-A13A-AAB19B50D197}" type="pres">
      <dgm:prSet presAssocID="{04F93EC4-B7AF-9A41-9D31-7C81482064CA}" presName="root2" presStyleCnt="0"/>
      <dgm:spPr/>
    </dgm:pt>
    <dgm:pt modelId="{B7417E1A-0B95-EE40-A094-A8A7140D4541}" type="pres">
      <dgm:prSet presAssocID="{04F93EC4-B7AF-9A41-9D31-7C81482064CA}" presName="LevelTwoTextNode" presStyleLbl="node4" presStyleIdx="0" presStyleCnt="11" custScaleX="101598" custScaleY="43988" custLinFactNeighborX="-2104" custLinFactNeighborY="-80754">
        <dgm:presLayoutVars>
          <dgm:chPref val="3"/>
        </dgm:presLayoutVars>
      </dgm:prSet>
      <dgm:spPr/>
      <dgm:t>
        <a:bodyPr/>
        <a:lstStyle/>
        <a:p>
          <a:endParaRPr lang="en-US"/>
        </a:p>
      </dgm:t>
    </dgm:pt>
    <dgm:pt modelId="{AA8BF6F1-4341-FF4F-B1A1-99C701494716}" type="pres">
      <dgm:prSet presAssocID="{04F93EC4-B7AF-9A41-9D31-7C81482064CA}" presName="level3hierChild" presStyleCnt="0"/>
      <dgm:spPr/>
    </dgm:pt>
    <dgm:pt modelId="{F8FF09FA-BF58-CB42-BD39-F9853D130C5A}" type="pres">
      <dgm:prSet presAssocID="{13195CA2-2D87-6B40-9B06-A2A72EC938B4}" presName="conn2-1" presStyleLbl="parChTrans1D4" presStyleIdx="1" presStyleCnt="11"/>
      <dgm:spPr/>
      <dgm:t>
        <a:bodyPr/>
        <a:lstStyle/>
        <a:p>
          <a:endParaRPr lang="en-US"/>
        </a:p>
      </dgm:t>
    </dgm:pt>
    <dgm:pt modelId="{3441FDF9-5D0F-054F-8F48-D103F934038C}" type="pres">
      <dgm:prSet presAssocID="{13195CA2-2D87-6B40-9B06-A2A72EC938B4}" presName="connTx" presStyleLbl="parChTrans1D4" presStyleIdx="1" presStyleCnt="11"/>
      <dgm:spPr/>
      <dgm:t>
        <a:bodyPr/>
        <a:lstStyle/>
        <a:p>
          <a:endParaRPr lang="en-US"/>
        </a:p>
      </dgm:t>
    </dgm:pt>
    <dgm:pt modelId="{7CF013F9-BEB8-CF4F-94F5-EBF86DE583F7}" type="pres">
      <dgm:prSet presAssocID="{6528B077-C72B-8D4C-AB78-C2F374A7314C}" presName="root2" presStyleCnt="0"/>
      <dgm:spPr/>
    </dgm:pt>
    <dgm:pt modelId="{B2E6CA8A-22B5-6B45-8C37-9617B388E94C}" type="pres">
      <dgm:prSet presAssocID="{6528B077-C72B-8D4C-AB78-C2F374A7314C}" presName="LevelTwoTextNode" presStyleLbl="node4" presStyleIdx="1" presStyleCnt="11" custScaleX="112030" custScaleY="64740" custLinFactNeighborX="-507" custLinFactNeighborY="-55626">
        <dgm:presLayoutVars>
          <dgm:chPref val="3"/>
        </dgm:presLayoutVars>
      </dgm:prSet>
      <dgm:spPr/>
      <dgm:t>
        <a:bodyPr/>
        <a:lstStyle/>
        <a:p>
          <a:endParaRPr lang="en-US"/>
        </a:p>
      </dgm:t>
    </dgm:pt>
    <dgm:pt modelId="{3D60D337-D0F1-AE4E-885B-17E5977CFB4F}" type="pres">
      <dgm:prSet presAssocID="{6528B077-C72B-8D4C-AB78-C2F374A7314C}" presName="level3hierChild" presStyleCnt="0"/>
      <dgm:spPr/>
    </dgm:pt>
    <dgm:pt modelId="{42D893AE-AE36-C340-B938-F202DEF9BFE1}" type="pres">
      <dgm:prSet presAssocID="{77806138-D73B-B44E-A14A-5BCF456A9CA1}" presName="conn2-1" presStyleLbl="parChTrans1D4" presStyleIdx="2" presStyleCnt="11"/>
      <dgm:spPr/>
      <dgm:t>
        <a:bodyPr/>
        <a:lstStyle/>
        <a:p>
          <a:endParaRPr lang="en-US"/>
        </a:p>
      </dgm:t>
    </dgm:pt>
    <dgm:pt modelId="{4DFF851B-C5AD-D44F-BED7-EF0AEFC98AD1}" type="pres">
      <dgm:prSet presAssocID="{77806138-D73B-B44E-A14A-5BCF456A9CA1}" presName="connTx" presStyleLbl="parChTrans1D4" presStyleIdx="2" presStyleCnt="11"/>
      <dgm:spPr/>
      <dgm:t>
        <a:bodyPr/>
        <a:lstStyle/>
        <a:p>
          <a:endParaRPr lang="en-US"/>
        </a:p>
      </dgm:t>
    </dgm:pt>
    <dgm:pt modelId="{443D8BC9-C204-1E44-ACF2-B8346FB33DF4}" type="pres">
      <dgm:prSet presAssocID="{937CB199-C5FC-214D-97C4-2DEF6D1E1670}" presName="root2" presStyleCnt="0"/>
      <dgm:spPr/>
    </dgm:pt>
    <dgm:pt modelId="{07BA9E98-5AF1-5C45-802B-A668F36B94D7}" type="pres">
      <dgm:prSet presAssocID="{937CB199-C5FC-214D-97C4-2DEF6D1E1670}" presName="LevelTwoTextNode" presStyleLbl="node4" presStyleIdx="2" presStyleCnt="11" custFlipVert="0" custScaleX="120355" custScaleY="82131" custLinFactNeighborY="-30735">
        <dgm:presLayoutVars>
          <dgm:chPref val="3"/>
        </dgm:presLayoutVars>
      </dgm:prSet>
      <dgm:spPr/>
      <dgm:t>
        <a:bodyPr/>
        <a:lstStyle/>
        <a:p>
          <a:endParaRPr lang="en-US"/>
        </a:p>
      </dgm:t>
    </dgm:pt>
    <dgm:pt modelId="{761A70B1-DF1E-A048-B95B-42A14D4A311E}" type="pres">
      <dgm:prSet presAssocID="{937CB199-C5FC-214D-97C4-2DEF6D1E1670}" presName="level3hierChild" presStyleCnt="0"/>
      <dgm:spPr/>
    </dgm:pt>
    <dgm:pt modelId="{D2D46AB0-667D-7243-A04C-90CE614140A1}" type="pres">
      <dgm:prSet presAssocID="{BED70E16-2E7D-0E49-8ED7-2E742AAC128C}" presName="conn2-1" presStyleLbl="parChTrans1D4" presStyleIdx="3" presStyleCnt="11"/>
      <dgm:spPr/>
      <dgm:t>
        <a:bodyPr/>
        <a:lstStyle/>
        <a:p>
          <a:endParaRPr lang="en-US"/>
        </a:p>
      </dgm:t>
    </dgm:pt>
    <dgm:pt modelId="{7FFC5AA1-6DAA-0C44-A3DB-6C2AFFDA1AFE}" type="pres">
      <dgm:prSet presAssocID="{BED70E16-2E7D-0E49-8ED7-2E742AAC128C}" presName="connTx" presStyleLbl="parChTrans1D4" presStyleIdx="3" presStyleCnt="11"/>
      <dgm:spPr/>
      <dgm:t>
        <a:bodyPr/>
        <a:lstStyle/>
        <a:p>
          <a:endParaRPr lang="en-US"/>
        </a:p>
      </dgm:t>
    </dgm:pt>
    <dgm:pt modelId="{73D4F34A-0B24-5446-B4F7-4B20FA18B7DA}" type="pres">
      <dgm:prSet presAssocID="{5B3801A6-41FF-2E45-88C0-D43794F654D4}" presName="root2" presStyleCnt="0"/>
      <dgm:spPr/>
    </dgm:pt>
    <dgm:pt modelId="{AAE06ABF-921E-6E42-8403-8DE181C6FCCF}" type="pres">
      <dgm:prSet presAssocID="{5B3801A6-41FF-2E45-88C0-D43794F654D4}" presName="LevelTwoTextNode" presStyleLbl="node4" presStyleIdx="3" presStyleCnt="11" custScaleX="127041" custScaleY="62711" custLinFactNeighborY="-12294">
        <dgm:presLayoutVars>
          <dgm:chPref val="3"/>
        </dgm:presLayoutVars>
      </dgm:prSet>
      <dgm:spPr/>
      <dgm:t>
        <a:bodyPr/>
        <a:lstStyle/>
        <a:p>
          <a:endParaRPr lang="en-US"/>
        </a:p>
      </dgm:t>
    </dgm:pt>
    <dgm:pt modelId="{8AB12C3D-BE14-BE46-B6EE-6C1B51BB479E}" type="pres">
      <dgm:prSet presAssocID="{5B3801A6-41FF-2E45-88C0-D43794F654D4}" presName="level3hierChild" presStyleCnt="0"/>
      <dgm:spPr/>
    </dgm:pt>
    <dgm:pt modelId="{DB5EDED3-189C-934E-9ADA-FE869E183434}" type="pres">
      <dgm:prSet presAssocID="{C8353EE4-EEBE-5340-93A4-E04381E722EB}" presName="conn2-1" presStyleLbl="parChTrans1D4" presStyleIdx="4" presStyleCnt="11"/>
      <dgm:spPr/>
      <dgm:t>
        <a:bodyPr/>
        <a:lstStyle/>
        <a:p>
          <a:endParaRPr lang="en-US"/>
        </a:p>
      </dgm:t>
    </dgm:pt>
    <dgm:pt modelId="{58F67E7A-956B-2A49-B49C-839631D88996}" type="pres">
      <dgm:prSet presAssocID="{C8353EE4-EEBE-5340-93A4-E04381E722EB}" presName="connTx" presStyleLbl="parChTrans1D4" presStyleIdx="4" presStyleCnt="11"/>
      <dgm:spPr/>
      <dgm:t>
        <a:bodyPr/>
        <a:lstStyle/>
        <a:p>
          <a:endParaRPr lang="en-US"/>
        </a:p>
      </dgm:t>
    </dgm:pt>
    <dgm:pt modelId="{D7184E70-BC7E-B14A-BA02-259195CF0B7A}" type="pres">
      <dgm:prSet presAssocID="{71000D3C-BBB7-F94C-992D-79C172A66E60}" presName="root2" presStyleCnt="0"/>
      <dgm:spPr/>
    </dgm:pt>
    <dgm:pt modelId="{0E4F446C-13D5-2D4E-8C05-10C855DAD473}" type="pres">
      <dgm:prSet presAssocID="{71000D3C-BBB7-F94C-992D-79C172A66E60}" presName="LevelTwoTextNode" presStyleLbl="node4" presStyleIdx="4" presStyleCnt="11" custScaleX="80081">
        <dgm:presLayoutVars>
          <dgm:chPref val="3"/>
        </dgm:presLayoutVars>
      </dgm:prSet>
      <dgm:spPr/>
      <dgm:t>
        <a:bodyPr/>
        <a:lstStyle/>
        <a:p>
          <a:endParaRPr lang="en-US"/>
        </a:p>
      </dgm:t>
    </dgm:pt>
    <dgm:pt modelId="{74309B63-2690-9C45-A4E0-C6FB8DBC719D}" type="pres">
      <dgm:prSet presAssocID="{71000D3C-BBB7-F94C-992D-79C172A66E60}" presName="level3hierChild" presStyleCnt="0"/>
      <dgm:spPr/>
    </dgm:pt>
    <dgm:pt modelId="{E2FB21C1-8AC1-E84C-82C9-8094F5BF2E85}" type="pres">
      <dgm:prSet presAssocID="{73FB3CC9-96A3-CA4B-BA21-64C220F6E2DB}" presName="conn2-1" presStyleLbl="parChTrans1D4" presStyleIdx="5" presStyleCnt="11"/>
      <dgm:spPr/>
      <dgm:t>
        <a:bodyPr/>
        <a:lstStyle/>
        <a:p>
          <a:endParaRPr lang="en-US"/>
        </a:p>
      </dgm:t>
    </dgm:pt>
    <dgm:pt modelId="{CD97EAEE-73F9-BF4E-AFF8-3E4F80679395}" type="pres">
      <dgm:prSet presAssocID="{73FB3CC9-96A3-CA4B-BA21-64C220F6E2DB}" presName="connTx" presStyleLbl="parChTrans1D4" presStyleIdx="5" presStyleCnt="11"/>
      <dgm:spPr/>
      <dgm:t>
        <a:bodyPr/>
        <a:lstStyle/>
        <a:p>
          <a:endParaRPr lang="en-US"/>
        </a:p>
      </dgm:t>
    </dgm:pt>
    <dgm:pt modelId="{43B9FC26-C55F-7443-BA25-CA9DA2E57965}" type="pres">
      <dgm:prSet presAssocID="{3767E855-9DB6-154A-A43E-A8BB52A1DF82}" presName="root2" presStyleCnt="0"/>
      <dgm:spPr/>
    </dgm:pt>
    <dgm:pt modelId="{68AE75BE-2A21-5543-A7BB-02A17148FE44}" type="pres">
      <dgm:prSet presAssocID="{3767E855-9DB6-154A-A43E-A8BB52A1DF82}" presName="LevelTwoTextNode" presStyleLbl="node4" presStyleIdx="5" presStyleCnt="11">
        <dgm:presLayoutVars>
          <dgm:chPref val="3"/>
        </dgm:presLayoutVars>
      </dgm:prSet>
      <dgm:spPr/>
      <dgm:t>
        <a:bodyPr/>
        <a:lstStyle/>
        <a:p>
          <a:endParaRPr lang="en-US"/>
        </a:p>
      </dgm:t>
    </dgm:pt>
    <dgm:pt modelId="{2A984C83-B108-0D46-9DB4-8401E52651D8}" type="pres">
      <dgm:prSet presAssocID="{3767E855-9DB6-154A-A43E-A8BB52A1DF82}" presName="level3hierChild" presStyleCnt="0"/>
      <dgm:spPr/>
    </dgm:pt>
    <dgm:pt modelId="{A6639253-0497-834A-9DC4-635A8B80BC6B}" type="pres">
      <dgm:prSet presAssocID="{CAF93534-8257-0948-AB13-C6AE41AFB8EB}" presName="conn2-1" presStyleLbl="parChTrans1D4" presStyleIdx="6" presStyleCnt="11"/>
      <dgm:spPr/>
      <dgm:t>
        <a:bodyPr/>
        <a:lstStyle/>
        <a:p>
          <a:endParaRPr lang="en-US"/>
        </a:p>
      </dgm:t>
    </dgm:pt>
    <dgm:pt modelId="{1A33D39E-CE76-924E-B3B4-42C99BFCA492}" type="pres">
      <dgm:prSet presAssocID="{CAF93534-8257-0948-AB13-C6AE41AFB8EB}" presName="connTx" presStyleLbl="parChTrans1D4" presStyleIdx="6" presStyleCnt="11"/>
      <dgm:spPr/>
      <dgm:t>
        <a:bodyPr/>
        <a:lstStyle/>
        <a:p>
          <a:endParaRPr lang="en-US"/>
        </a:p>
      </dgm:t>
    </dgm:pt>
    <dgm:pt modelId="{A9238AB0-9C85-CE47-B386-2068A870A473}" type="pres">
      <dgm:prSet presAssocID="{624509F5-B4B3-E343-B828-8D0C46242F90}" presName="root2" presStyleCnt="0"/>
      <dgm:spPr/>
    </dgm:pt>
    <dgm:pt modelId="{E172196F-04D8-DC47-9D20-27C71A470612}" type="pres">
      <dgm:prSet presAssocID="{624509F5-B4B3-E343-B828-8D0C46242F90}" presName="LevelTwoTextNode" presStyleLbl="node4" presStyleIdx="6" presStyleCnt="11">
        <dgm:presLayoutVars>
          <dgm:chPref val="3"/>
        </dgm:presLayoutVars>
      </dgm:prSet>
      <dgm:spPr/>
      <dgm:t>
        <a:bodyPr/>
        <a:lstStyle/>
        <a:p>
          <a:endParaRPr lang="en-US"/>
        </a:p>
      </dgm:t>
    </dgm:pt>
    <dgm:pt modelId="{C55567D5-8F55-A44A-9B67-A487B069389E}" type="pres">
      <dgm:prSet presAssocID="{624509F5-B4B3-E343-B828-8D0C46242F90}" presName="level3hierChild" presStyleCnt="0"/>
      <dgm:spPr/>
    </dgm:pt>
    <dgm:pt modelId="{CAF673D9-CDFB-3241-8030-54D6370DB1D6}" type="pres">
      <dgm:prSet presAssocID="{3A7F9A7F-C5AE-C74A-A171-510A86565295}" presName="conn2-1" presStyleLbl="parChTrans1D4" presStyleIdx="7" presStyleCnt="11"/>
      <dgm:spPr/>
      <dgm:t>
        <a:bodyPr/>
        <a:lstStyle/>
        <a:p>
          <a:endParaRPr lang="en-US"/>
        </a:p>
      </dgm:t>
    </dgm:pt>
    <dgm:pt modelId="{5B2726CA-952E-D142-B05C-7CACAF390041}" type="pres">
      <dgm:prSet presAssocID="{3A7F9A7F-C5AE-C74A-A171-510A86565295}" presName="connTx" presStyleLbl="parChTrans1D4" presStyleIdx="7" presStyleCnt="11"/>
      <dgm:spPr/>
      <dgm:t>
        <a:bodyPr/>
        <a:lstStyle/>
        <a:p>
          <a:endParaRPr lang="en-US"/>
        </a:p>
      </dgm:t>
    </dgm:pt>
    <dgm:pt modelId="{0BF62BAD-497A-9544-BB5E-66DFAA35AAE7}" type="pres">
      <dgm:prSet presAssocID="{3B974339-2C6B-7448-88CF-AB4FACFA5207}" presName="root2" presStyleCnt="0"/>
      <dgm:spPr/>
    </dgm:pt>
    <dgm:pt modelId="{1E5796A4-179A-0345-A8EE-83FE8099FD45}" type="pres">
      <dgm:prSet presAssocID="{3B974339-2C6B-7448-88CF-AB4FACFA5207}" presName="LevelTwoTextNode" presStyleLbl="node4" presStyleIdx="7" presStyleCnt="11" custScaleX="130256" custScaleY="82489" custLinFactNeighborY="6147">
        <dgm:presLayoutVars>
          <dgm:chPref val="3"/>
        </dgm:presLayoutVars>
      </dgm:prSet>
      <dgm:spPr/>
      <dgm:t>
        <a:bodyPr/>
        <a:lstStyle/>
        <a:p>
          <a:endParaRPr lang="en-US"/>
        </a:p>
      </dgm:t>
    </dgm:pt>
    <dgm:pt modelId="{9E0B4AD4-3F74-4B4D-A80F-C3E4E8477ABC}" type="pres">
      <dgm:prSet presAssocID="{3B974339-2C6B-7448-88CF-AB4FACFA5207}" presName="level3hierChild" presStyleCnt="0"/>
      <dgm:spPr/>
    </dgm:pt>
    <dgm:pt modelId="{5D7AAF75-E0AA-064C-85B8-80C5F45E6F68}" type="pres">
      <dgm:prSet presAssocID="{A6D710BF-6AD6-BA46-AE7A-E6A08B3CDD61}" presName="conn2-1" presStyleLbl="parChTrans1D4" presStyleIdx="8" presStyleCnt="11"/>
      <dgm:spPr/>
      <dgm:t>
        <a:bodyPr/>
        <a:lstStyle/>
        <a:p>
          <a:endParaRPr lang="en-US"/>
        </a:p>
      </dgm:t>
    </dgm:pt>
    <dgm:pt modelId="{D2488A8C-57DB-5240-884B-518A0EBFA22E}" type="pres">
      <dgm:prSet presAssocID="{A6D710BF-6AD6-BA46-AE7A-E6A08B3CDD61}" presName="connTx" presStyleLbl="parChTrans1D4" presStyleIdx="8" presStyleCnt="11"/>
      <dgm:spPr/>
      <dgm:t>
        <a:bodyPr/>
        <a:lstStyle/>
        <a:p>
          <a:endParaRPr lang="en-US"/>
        </a:p>
      </dgm:t>
    </dgm:pt>
    <dgm:pt modelId="{B476F253-F932-1943-836F-C3EBE8D45959}" type="pres">
      <dgm:prSet presAssocID="{7A9258DD-4576-534E-992D-E889FEE6C5F7}" presName="root2" presStyleCnt="0"/>
      <dgm:spPr/>
    </dgm:pt>
    <dgm:pt modelId="{1B61ACD1-2F00-E94F-802B-6DDB29E5A312}" type="pres">
      <dgm:prSet presAssocID="{7A9258DD-4576-534E-992D-E889FEE6C5F7}" presName="LevelTwoTextNode" presStyleLbl="node4" presStyleIdx="8" presStyleCnt="11" custScaleX="106436" custScaleY="79536" custLinFactNeighborX="2048" custLinFactNeighborY="20234">
        <dgm:presLayoutVars>
          <dgm:chPref val="3"/>
        </dgm:presLayoutVars>
      </dgm:prSet>
      <dgm:spPr/>
      <dgm:t>
        <a:bodyPr/>
        <a:lstStyle/>
        <a:p>
          <a:endParaRPr lang="en-US"/>
        </a:p>
      </dgm:t>
    </dgm:pt>
    <dgm:pt modelId="{E81E38B1-8F63-E840-B23A-1237417C8A63}" type="pres">
      <dgm:prSet presAssocID="{7A9258DD-4576-534E-992D-E889FEE6C5F7}" presName="level3hierChild" presStyleCnt="0"/>
      <dgm:spPr/>
    </dgm:pt>
    <dgm:pt modelId="{0833A7A9-D6EF-0D44-8227-91E4850365FB}" type="pres">
      <dgm:prSet presAssocID="{563D2B0B-6FE9-224B-8C23-46D86C889E79}" presName="conn2-1" presStyleLbl="parChTrans1D4" presStyleIdx="9" presStyleCnt="11"/>
      <dgm:spPr/>
      <dgm:t>
        <a:bodyPr/>
        <a:lstStyle/>
        <a:p>
          <a:endParaRPr lang="en-US"/>
        </a:p>
      </dgm:t>
    </dgm:pt>
    <dgm:pt modelId="{45FAD65A-A7C8-5448-B393-1AC84C0EB7B3}" type="pres">
      <dgm:prSet presAssocID="{563D2B0B-6FE9-224B-8C23-46D86C889E79}" presName="connTx" presStyleLbl="parChTrans1D4" presStyleIdx="9" presStyleCnt="11"/>
      <dgm:spPr/>
      <dgm:t>
        <a:bodyPr/>
        <a:lstStyle/>
        <a:p>
          <a:endParaRPr lang="en-US"/>
        </a:p>
      </dgm:t>
    </dgm:pt>
    <dgm:pt modelId="{50A115B6-A01D-E143-8A05-0B5F08C14A3E}" type="pres">
      <dgm:prSet presAssocID="{51D64CFA-A30C-A842-998A-065D037336CE}" presName="root2" presStyleCnt="0"/>
      <dgm:spPr/>
    </dgm:pt>
    <dgm:pt modelId="{6DC66707-8FC0-B342-9DEA-FC47A14E3A38}" type="pres">
      <dgm:prSet presAssocID="{51D64CFA-A30C-A842-998A-065D037336CE}" presName="LevelTwoTextNode" presStyleLbl="node4" presStyleIdx="9" presStyleCnt="11" custScaleX="117867" custScaleY="71000" custLinFactNeighborX="3103" custLinFactNeighborY="40404">
        <dgm:presLayoutVars>
          <dgm:chPref val="3"/>
        </dgm:presLayoutVars>
      </dgm:prSet>
      <dgm:spPr/>
      <dgm:t>
        <a:bodyPr/>
        <a:lstStyle/>
        <a:p>
          <a:endParaRPr lang="en-US"/>
        </a:p>
      </dgm:t>
    </dgm:pt>
    <dgm:pt modelId="{B7797307-CA64-1044-9BA5-E34E39D33164}" type="pres">
      <dgm:prSet presAssocID="{51D64CFA-A30C-A842-998A-065D037336CE}" presName="level3hierChild" presStyleCnt="0"/>
      <dgm:spPr/>
    </dgm:pt>
    <dgm:pt modelId="{E2211D8D-08DB-2A48-919D-CE94CCDE681B}" type="pres">
      <dgm:prSet presAssocID="{49F2719B-BAEF-3B44-AFF6-EF68DAB51E57}" presName="conn2-1" presStyleLbl="parChTrans1D4" presStyleIdx="10" presStyleCnt="11"/>
      <dgm:spPr/>
      <dgm:t>
        <a:bodyPr/>
        <a:lstStyle/>
        <a:p>
          <a:endParaRPr lang="en-US"/>
        </a:p>
      </dgm:t>
    </dgm:pt>
    <dgm:pt modelId="{EAD99259-72A4-8A43-99AE-AF51B89906A3}" type="pres">
      <dgm:prSet presAssocID="{49F2719B-BAEF-3B44-AFF6-EF68DAB51E57}" presName="connTx" presStyleLbl="parChTrans1D4" presStyleIdx="10" presStyleCnt="11"/>
      <dgm:spPr/>
      <dgm:t>
        <a:bodyPr/>
        <a:lstStyle/>
        <a:p>
          <a:endParaRPr lang="en-US"/>
        </a:p>
      </dgm:t>
    </dgm:pt>
    <dgm:pt modelId="{2773D4C6-365D-0D4E-A212-1D4B03FA21E6}" type="pres">
      <dgm:prSet presAssocID="{D915484E-B6C3-E149-919F-33E0B3D1C9ED}" presName="root2" presStyleCnt="0"/>
      <dgm:spPr/>
    </dgm:pt>
    <dgm:pt modelId="{06ED2ADB-6DE9-0A43-95E2-7891F4535B41}" type="pres">
      <dgm:prSet presAssocID="{D915484E-B6C3-E149-919F-33E0B3D1C9ED}" presName="LevelTwoTextNode" presStyleLbl="node4" presStyleIdx="10" presStyleCnt="11" custScaleX="118345" custScaleY="72189" custLinFactNeighborX="-1533" custLinFactNeighborY="61529">
        <dgm:presLayoutVars>
          <dgm:chPref val="3"/>
        </dgm:presLayoutVars>
      </dgm:prSet>
      <dgm:spPr/>
      <dgm:t>
        <a:bodyPr/>
        <a:lstStyle/>
        <a:p>
          <a:endParaRPr lang="en-US"/>
        </a:p>
      </dgm:t>
    </dgm:pt>
    <dgm:pt modelId="{028942CB-DA17-6746-9602-4F9F7824EDF7}" type="pres">
      <dgm:prSet presAssocID="{D915484E-B6C3-E149-919F-33E0B3D1C9ED}" presName="level3hierChild" presStyleCnt="0"/>
      <dgm:spPr/>
    </dgm:pt>
  </dgm:ptLst>
  <dgm:cxnLst>
    <dgm:cxn modelId="{3AC106F7-DF15-9249-BE6E-2D22CCD0195D}" type="presOf" srcId="{73FB3CC9-96A3-CA4B-BA21-64C220F6E2DB}" destId="{CD97EAEE-73F9-BF4E-AFF8-3E4F80679395}" srcOrd="1" destOrd="0" presId="urn:microsoft.com/office/officeart/2005/8/layout/hierarchy2"/>
    <dgm:cxn modelId="{0CBE7F51-8617-C14C-8209-7AA95ADDE5FE}" type="presOf" srcId="{51D64CFA-A30C-A842-998A-065D037336CE}" destId="{6DC66707-8FC0-B342-9DEA-FC47A14E3A38}" srcOrd="0" destOrd="0" presId="urn:microsoft.com/office/officeart/2005/8/layout/hierarchy2"/>
    <dgm:cxn modelId="{A2D8B2AC-5C83-BD4E-937B-328E9DADCAD8}" type="presOf" srcId="{624509F5-B4B3-E343-B828-8D0C46242F90}" destId="{E172196F-04D8-DC47-9D20-27C71A470612}" srcOrd="0" destOrd="0" presId="urn:microsoft.com/office/officeart/2005/8/layout/hierarchy2"/>
    <dgm:cxn modelId="{306EC9A8-C0A0-074B-9C82-F536AA154DE2}" type="presOf" srcId="{77806138-D73B-B44E-A14A-5BCF456A9CA1}" destId="{4DFF851B-C5AD-D44F-BED7-EF0AEFC98AD1}" srcOrd="1" destOrd="0" presId="urn:microsoft.com/office/officeart/2005/8/layout/hierarchy2"/>
    <dgm:cxn modelId="{5B5BFF9B-132A-5949-A7A7-113E358977E1}" srcId="{6E21EB8F-8ED4-F546-876C-43605C6AD4BA}" destId="{3B974339-2C6B-7448-88CF-AB4FACFA5207}" srcOrd="4" destOrd="0" parTransId="{3A7F9A7F-C5AE-C74A-A171-510A86565295}" sibTransId="{3986A776-5BFB-A940-826C-29F128523E99}"/>
    <dgm:cxn modelId="{1ECA2920-759F-7944-B752-4B0BF65DB151}" srcId="{6E21EB8F-8ED4-F546-876C-43605C6AD4BA}" destId="{937CB199-C5FC-214D-97C4-2DEF6D1E1670}" srcOrd="2" destOrd="0" parTransId="{77806138-D73B-B44E-A14A-5BCF456A9CA1}" sibTransId="{D24017C0-51FF-3E4B-94B5-C4505F873A23}"/>
    <dgm:cxn modelId="{72877417-C88B-B54A-87A0-706C55E3C82C}" type="presOf" srcId="{E5F8D8D0-4806-D84D-BB25-4555F1C7C29C}" destId="{8F4B21F8-531C-CE44-8E96-293704A0769F}" srcOrd="0" destOrd="0" presId="urn:microsoft.com/office/officeart/2005/8/layout/hierarchy2"/>
    <dgm:cxn modelId="{F8017292-4A51-4843-8342-7BE37CA42335}" type="presOf" srcId="{563D2B0B-6FE9-224B-8C23-46D86C889E79}" destId="{0833A7A9-D6EF-0D44-8227-91E4850365FB}" srcOrd="0" destOrd="0" presId="urn:microsoft.com/office/officeart/2005/8/layout/hierarchy2"/>
    <dgm:cxn modelId="{02306FEA-A7A9-9D4B-A66F-6B0EF0A34118}" type="presOf" srcId="{BB1D9EBB-D3CF-A74C-B234-B358B3907641}" destId="{D8C6E57D-772B-8240-81F5-A889E629C00F}" srcOrd="0" destOrd="0" presId="urn:microsoft.com/office/officeart/2005/8/layout/hierarchy2"/>
    <dgm:cxn modelId="{FEBC891A-6077-8B4D-BCCE-91D64BF513C9}" type="presOf" srcId="{77806138-D73B-B44E-A14A-5BCF456A9CA1}" destId="{42D893AE-AE36-C340-B938-F202DEF9BFE1}" srcOrd="0" destOrd="0" presId="urn:microsoft.com/office/officeart/2005/8/layout/hierarchy2"/>
    <dgm:cxn modelId="{311689E1-322E-1743-ADBA-304867A067B7}" type="presOf" srcId="{7A9258DD-4576-534E-992D-E889FEE6C5F7}" destId="{1B61ACD1-2F00-E94F-802B-6DDB29E5A312}" srcOrd="0" destOrd="0" presId="urn:microsoft.com/office/officeart/2005/8/layout/hierarchy2"/>
    <dgm:cxn modelId="{F0123FD2-47A7-A444-8E67-440E2754F012}" type="presOf" srcId="{C8353EE4-EEBE-5340-93A4-E04381E722EB}" destId="{58F67E7A-956B-2A49-B49C-839631D88996}" srcOrd="1" destOrd="0" presId="urn:microsoft.com/office/officeart/2005/8/layout/hierarchy2"/>
    <dgm:cxn modelId="{C3C4A276-F5BD-7143-9226-4AE663ABC7D4}" srcId="{71000D3C-BBB7-F94C-992D-79C172A66E60}" destId="{3767E855-9DB6-154A-A43E-A8BB52A1DF82}" srcOrd="0" destOrd="0" parTransId="{73FB3CC9-96A3-CA4B-BA21-64C220F6E2DB}" sibTransId="{DA70F39B-9277-224B-A58D-D0B8071A38E4}"/>
    <dgm:cxn modelId="{C1E6ADE0-92E1-3747-B73D-374DEA113252}" type="presOf" srcId="{5B3801A6-41FF-2E45-88C0-D43794F654D4}" destId="{AAE06ABF-921E-6E42-8403-8DE181C6FCCF}" srcOrd="0" destOrd="0" presId="urn:microsoft.com/office/officeart/2005/8/layout/hierarchy2"/>
    <dgm:cxn modelId="{DE51E778-1776-B248-9A81-940A39EDD131}" srcId="{6E21EB8F-8ED4-F546-876C-43605C6AD4BA}" destId="{5B3801A6-41FF-2E45-88C0-D43794F654D4}" srcOrd="3" destOrd="0" parTransId="{BED70E16-2E7D-0E49-8ED7-2E742AAC128C}" sibTransId="{23BC61F1-4851-2D42-8A64-7AD2542D7DE0}"/>
    <dgm:cxn modelId="{E00B8769-DB46-7741-9B8A-BEB5162F3648}" type="presOf" srcId="{CAF93534-8257-0948-AB13-C6AE41AFB8EB}" destId="{1A33D39E-CE76-924E-B3B4-42C99BFCA492}" srcOrd="1" destOrd="0" presId="urn:microsoft.com/office/officeart/2005/8/layout/hierarchy2"/>
    <dgm:cxn modelId="{F96290E9-8BC1-4049-B5A9-35C0C3FE8CDC}" type="presOf" srcId="{BED70E16-2E7D-0E49-8ED7-2E742AAC128C}" destId="{D2D46AB0-667D-7243-A04C-90CE614140A1}" srcOrd="0" destOrd="0" presId="urn:microsoft.com/office/officeart/2005/8/layout/hierarchy2"/>
    <dgm:cxn modelId="{ED623422-7282-E744-A810-0FC0C8A1CCF2}" type="presOf" srcId="{563D2B0B-6FE9-224B-8C23-46D86C889E79}" destId="{45FAD65A-A7C8-5448-B393-1AC84C0EB7B3}" srcOrd="1" destOrd="0" presId="urn:microsoft.com/office/officeart/2005/8/layout/hierarchy2"/>
    <dgm:cxn modelId="{A188DCF3-76D1-8140-92D4-A9FF1D294FC7}" srcId="{6E21EB8F-8ED4-F546-876C-43605C6AD4BA}" destId="{04F93EC4-B7AF-9A41-9D31-7C81482064CA}" srcOrd="0" destOrd="0" parTransId="{658904DE-FF8B-9849-8669-D63699B77AF4}" sibTransId="{80DA56A7-D8FE-D94A-A13C-E20F71DD5712}"/>
    <dgm:cxn modelId="{BCEDF9F0-435C-644D-BC0A-9DB4C74F4DF5}" type="presOf" srcId="{49F2719B-BAEF-3B44-AFF6-EF68DAB51E57}" destId="{E2211D8D-08DB-2A48-919D-CE94CCDE681B}" srcOrd="0" destOrd="0" presId="urn:microsoft.com/office/officeart/2005/8/layout/hierarchy2"/>
    <dgm:cxn modelId="{628B49DD-2D8B-414C-A581-1C08B0CAEC73}" srcId="{6E21EB8F-8ED4-F546-876C-43605C6AD4BA}" destId="{7A9258DD-4576-534E-992D-E889FEE6C5F7}" srcOrd="5" destOrd="0" parTransId="{A6D710BF-6AD6-BA46-AE7A-E6A08B3CDD61}" sibTransId="{9975D9F8-F3B5-294C-8D58-9C13AAA17017}"/>
    <dgm:cxn modelId="{6ECCD4C2-158F-2F42-98E5-F6CCD7421849}" type="presOf" srcId="{CAF93534-8257-0948-AB13-C6AE41AFB8EB}" destId="{A6639253-0497-834A-9DC4-635A8B80BC6B}" srcOrd="0" destOrd="0" presId="urn:microsoft.com/office/officeart/2005/8/layout/hierarchy2"/>
    <dgm:cxn modelId="{03F7A64E-A93D-CF4E-BFB3-C21559C9B0B7}" type="presOf" srcId="{937CB199-C5FC-214D-97C4-2DEF6D1E1670}" destId="{07BA9E98-5AF1-5C45-802B-A668F36B94D7}" srcOrd="0" destOrd="0" presId="urn:microsoft.com/office/officeart/2005/8/layout/hierarchy2"/>
    <dgm:cxn modelId="{127282DB-89DD-FA44-B4B4-25A7E8FAA172}" srcId="{30958811-0340-FD4F-9E3B-B89361AC4B61}" destId="{E5F8D8D0-4806-D84D-BB25-4555F1C7C29C}" srcOrd="0" destOrd="0" parTransId="{9C06E3FD-B051-DE41-84B5-2B93B12E4DD6}" sibTransId="{87120F86-847E-0E44-89C1-45FCDB674CA0}"/>
    <dgm:cxn modelId="{49C6B083-8836-2443-8F24-EB6C0F94C74C}" type="presOf" srcId="{6E21EB8F-8ED4-F546-876C-43605C6AD4BA}" destId="{FABC2CE4-3B3C-BB4E-960F-58053411FFFB}" srcOrd="0" destOrd="0" presId="urn:microsoft.com/office/officeart/2005/8/layout/hierarchy2"/>
    <dgm:cxn modelId="{920F0023-564C-1D44-A828-11A6BF5F95E4}" type="presOf" srcId="{30958811-0340-FD4F-9E3B-B89361AC4B61}" destId="{E66B8B90-2264-7148-AD2B-ED3124A46A7A}" srcOrd="0" destOrd="0" presId="urn:microsoft.com/office/officeart/2005/8/layout/hierarchy2"/>
    <dgm:cxn modelId="{F244D757-42A6-5F49-B8BD-D0CA1DCA91FB}" srcId="{5B3801A6-41FF-2E45-88C0-D43794F654D4}" destId="{71000D3C-BBB7-F94C-992D-79C172A66E60}" srcOrd="0" destOrd="0" parTransId="{C8353EE4-EEBE-5340-93A4-E04381E722EB}" sibTransId="{867BBFC6-FE29-354E-8375-061BA2234EF2}"/>
    <dgm:cxn modelId="{9BB3818E-A13E-934C-8428-09B9626B5A54}" type="presOf" srcId="{4984213D-F1C9-5B4B-92C3-592A80E273EC}" destId="{C461392D-4287-AE42-8EBF-005D7D49BA19}" srcOrd="0" destOrd="0" presId="urn:microsoft.com/office/officeart/2005/8/layout/hierarchy2"/>
    <dgm:cxn modelId="{C7358434-721D-F04F-A4F6-F65DC70F0B33}" srcId="{E5F8D8D0-4806-D84D-BB25-4555F1C7C29C}" destId="{35BAE7DF-CACD-3843-857E-2D988079C03F}" srcOrd="0" destOrd="0" parTransId="{0A5DA61A-FB00-9F4C-8419-F4CF76A4F765}" sibTransId="{C36D5209-B16C-DA48-870A-666C037EF2AD}"/>
    <dgm:cxn modelId="{BAA4F700-E2CE-B640-A2BD-3986271F0746}" type="presOf" srcId="{13195CA2-2D87-6B40-9B06-A2A72EC938B4}" destId="{F8FF09FA-BF58-CB42-BD39-F9853D130C5A}" srcOrd="0" destOrd="0" presId="urn:microsoft.com/office/officeart/2005/8/layout/hierarchy2"/>
    <dgm:cxn modelId="{F6A8FC9D-45C7-3040-9C6B-13A73BA73CC9}" srcId="{35BAE7DF-CACD-3843-857E-2D988079C03F}" destId="{6E21EB8F-8ED4-F546-876C-43605C6AD4BA}" srcOrd="1" destOrd="0" parTransId="{BB1D9EBB-D3CF-A74C-B234-B358B3907641}" sibTransId="{CC6BC84F-D105-684A-A188-ED4C9D439B31}"/>
    <dgm:cxn modelId="{E791FD4D-17D1-2544-A878-7B8225F3D341}" srcId="{6E21EB8F-8ED4-F546-876C-43605C6AD4BA}" destId="{6528B077-C72B-8D4C-AB78-C2F374A7314C}" srcOrd="1" destOrd="0" parTransId="{13195CA2-2D87-6B40-9B06-A2A72EC938B4}" sibTransId="{D91812AE-E7BC-EC44-9BC3-9D4B6FEEECDF}"/>
    <dgm:cxn modelId="{CA922762-0FB4-BB46-B40C-717CBED1A616}" type="presOf" srcId="{73CA1D9A-A849-844F-9877-19BA42C50DDB}" destId="{14BAECDE-57F8-9B47-B455-83E7C7775EC2}" srcOrd="1" destOrd="0" presId="urn:microsoft.com/office/officeart/2005/8/layout/hierarchy2"/>
    <dgm:cxn modelId="{F4F1B8AE-081C-0F4B-AA1C-349B3FECFC25}" type="presOf" srcId="{3A7F9A7F-C5AE-C74A-A171-510A86565295}" destId="{5B2726CA-952E-D142-B05C-7CACAF390041}" srcOrd="1" destOrd="0" presId="urn:microsoft.com/office/officeart/2005/8/layout/hierarchy2"/>
    <dgm:cxn modelId="{64076E95-5393-2F43-8D5D-6B32B4CF5428}" srcId="{6E21EB8F-8ED4-F546-876C-43605C6AD4BA}" destId="{51D64CFA-A30C-A842-998A-065D037336CE}" srcOrd="6" destOrd="0" parTransId="{563D2B0B-6FE9-224B-8C23-46D86C889E79}" sibTransId="{12A54BAE-6920-314D-B978-3A6141DD487C}"/>
    <dgm:cxn modelId="{AE8D06F6-F9C0-B743-AB6C-0A9CAE095468}" type="presOf" srcId="{3B974339-2C6B-7448-88CF-AB4FACFA5207}" destId="{1E5796A4-179A-0345-A8EE-83FE8099FD45}" srcOrd="0" destOrd="0" presId="urn:microsoft.com/office/officeart/2005/8/layout/hierarchy2"/>
    <dgm:cxn modelId="{0F05233C-31AF-9C46-A7DE-9B4B0541E96A}" type="presOf" srcId="{C8353EE4-EEBE-5340-93A4-E04381E722EB}" destId="{DB5EDED3-189C-934E-9ADA-FE869E183434}" srcOrd="0" destOrd="0" presId="urn:microsoft.com/office/officeart/2005/8/layout/hierarchy2"/>
    <dgm:cxn modelId="{C8812B8E-4E07-D549-B984-6AB246115205}" type="presOf" srcId="{BB1D9EBB-D3CF-A74C-B234-B358B3907641}" destId="{F3A78AC2-2421-694A-AD49-E19FF0933DB8}" srcOrd="1" destOrd="0" presId="urn:microsoft.com/office/officeart/2005/8/layout/hierarchy2"/>
    <dgm:cxn modelId="{B13E9B8F-C883-7943-B3DC-FEDCFBD810D6}" type="presOf" srcId="{71000D3C-BBB7-F94C-992D-79C172A66E60}" destId="{0E4F446C-13D5-2D4E-8C05-10C855DAD473}" srcOrd="0" destOrd="0" presId="urn:microsoft.com/office/officeart/2005/8/layout/hierarchy2"/>
    <dgm:cxn modelId="{E8D2D22A-EA3A-D74B-ACF7-86579D0B241C}" type="presOf" srcId="{A6D710BF-6AD6-BA46-AE7A-E6A08B3CDD61}" destId="{5D7AAF75-E0AA-064C-85B8-80C5F45E6F68}" srcOrd="0" destOrd="0" presId="urn:microsoft.com/office/officeart/2005/8/layout/hierarchy2"/>
    <dgm:cxn modelId="{9F869102-F3D4-DF4A-9D15-E01C509F0F50}" type="presOf" srcId="{658904DE-FF8B-9849-8669-D63699B77AF4}" destId="{042A2E91-9013-9C41-B3D6-CB1A62BFC549}" srcOrd="0" destOrd="0" presId="urn:microsoft.com/office/officeart/2005/8/layout/hierarchy2"/>
    <dgm:cxn modelId="{55650732-3D69-3E42-97D1-8B45291929E7}" type="presOf" srcId="{3A7F9A7F-C5AE-C74A-A171-510A86565295}" destId="{CAF673D9-CDFB-3241-8030-54D6370DB1D6}" srcOrd="0" destOrd="0" presId="urn:microsoft.com/office/officeart/2005/8/layout/hierarchy2"/>
    <dgm:cxn modelId="{C550B327-272B-0B42-A175-9C2B4BCBEF79}" type="presOf" srcId="{13195CA2-2D87-6B40-9B06-A2A72EC938B4}" destId="{3441FDF9-5D0F-054F-8F48-D103F934038C}" srcOrd="1" destOrd="0" presId="urn:microsoft.com/office/officeart/2005/8/layout/hierarchy2"/>
    <dgm:cxn modelId="{798C5D93-F34F-0A4D-B6E0-49DA3B567411}" type="presOf" srcId="{BED70E16-2E7D-0E49-8ED7-2E742AAC128C}" destId="{7FFC5AA1-6DAA-0C44-A3DB-6C2AFFDA1AFE}" srcOrd="1" destOrd="0" presId="urn:microsoft.com/office/officeart/2005/8/layout/hierarchy2"/>
    <dgm:cxn modelId="{4ABE2A1B-C468-9746-A341-62A6B8B61454}" type="presOf" srcId="{D915484E-B6C3-E149-919F-33E0B3D1C9ED}" destId="{06ED2ADB-6DE9-0A43-95E2-7891F4535B41}" srcOrd="0" destOrd="0" presId="urn:microsoft.com/office/officeart/2005/8/layout/hierarchy2"/>
    <dgm:cxn modelId="{6A056057-503C-FB46-9F32-E1822FA119BF}" type="presOf" srcId="{04F93EC4-B7AF-9A41-9D31-7C81482064CA}" destId="{B7417E1A-0B95-EE40-A094-A8A7140D4541}" srcOrd="0" destOrd="0" presId="urn:microsoft.com/office/officeart/2005/8/layout/hierarchy2"/>
    <dgm:cxn modelId="{F01B0230-6AF6-4B4F-A7C6-974BD239C1CD}" type="presOf" srcId="{73CA1D9A-A849-844F-9877-19BA42C50DDB}" destId="{E142C942-84FC-CC4C-A1CD-310F7DC54D36}" srcOrd="0" destOrd="0" presId="urn:microsoft.com/office/officeart/2005/8/layout/hierarchy2"/>
    <dgm:cxn modelId="{2C27DC17-2052-1F48-879C-48A3FB1A3FE9}" type="presOf" srcId="{0A5DA61A-FB00-9F4C-8419-F4CF76A4F765}" destId="{6D4D7C56-24B1-7A48-B056-905032FE3CC0}" srcOrd="0" destOrd="0" presId="urn:microsoft.com/office/officeart/2005/8/layout/hierarchy2"/>
    <dgm:cxn modelId="{38C83380-B62F-D749-B2E6-6ED75F9E43D2}" type="presOf" srcId="{35BAE7DF-CACD-3843-857E-2D988079C03F}" destId="{52C73945-AE95-E143-AFE2-476A707D7B86}" srcOrd="0" destOrd="0" presId="urn:microsoft.com/office/officeart/2005/8/layout/hierarchy2"/>
    <dgm:cxn modelId="{56E3692A-9451-8A4D-9777-1971ADD53B52}" type="presOf" srcId="{658904DE-FF8B-9849-8669-D63699B77AF4}" destId="{93177941-91B1-B744-8C6D-8464F99F7517}" srcOrd="1" destOrd="0" presId="urn:microsoft.com/office/officeart/2005/8/layout/hierarchy2"/>
    <dgm:cxn modelId="{4E941F89-A7F1-C547-A8E8-339B07811A28}" type="presOf" srcId="{6528B077-C72B-8D4C-AB78-C2F374A7314C}" destId="{B2E6CA8A-22B5-6B45-8C37-9617B388E94C}" srcOrd="0" destOrd="0" presId="urn:microsoft.com/office/officeart/2005/8/layout/hierarchy2"/>
    <dgm:cxn modelId="{B8890E47-AAB5-9343-9474-F13879A068BC}" srcId="{6E21EB8F-8ED4-F546-876C-43605C6AD4BA}" destId="{D915484E-B6C3-E149-919F-33E0B3D1C9ED}" srcOrd="7" destOrd="0" parTransId="{49F2719B-BAEF-3B44-AFF6-EF68DAB51E57}" sibTransId="{7FA4D50F-EDCA-4142-9EE3-4B46A4F387C8}"/>
    <dgm:cxn modelId="{012E54E3-6764-CA41-9D67-FBB75B7581E3}" type="presOf" srcId="{49F2719B-BAEF-3B44-AFF6-EF68DAB51E57}" destId="{EAD99259-72A4-8A43-99AE-AF51B89906A3}" srcOrd="1" destOrd="0" presId="urn:microsoft.com/office/officeart/2005/8/layout/hierarchy2"/>
    <dgm:cxn modelId="{2BA407A4-B166-2741-B531-F701B6DAA419}" srcId="{3767E855-9DB6-154A-A43E-A8BB52A1DF82}" destId="{624509F5-B4B3-E343-B828-8D0C46242F90}" srcOrd="0" destOrd="0" parTransId="{CAF93534-8257-0948-AB13-C6AE41AFB8EB}" sibTransId="{7E72CEA3-BF33-A840-9B75-31EEA75AC08A}"/>
    <dgm:cxn modelId="{DF68D950-3E24-E044-A84D-5C376AECA1A4}" type="presOf" srcId="{3767E855-9DB6-154A-A43E-A8BB52A1DF82}" destId="{68AE75BE-2A21-5543-A7BB-02A17148FE44}" srcOrd="0" destOrd="0" presId="urn:microsoft.com/office/officeart/2005/8/layout/hierarchy2"/>
    <dgm:cxn modelId="{DC4E5B65-4FD3-E849-B1F4-A6F07E6AB83D}" type="presOf" srcId="{A6D710BF-6AD6-BA46-AE7A-E6A08B3CDD61}" destId="{D2488A8C-57DB-5240-884B-518A0EBFA22E}" srcOrd="1" destOrd="0" presId="urn:microsoft.com/office/officeart/2005/8/layout/hierarchy2"/>
    <dgm:cxn modelId="{71D6B3E6-C0F5-334C-B4B2-39B1298768C3}" type="presOf" srcId="{73FB3CC9-96A3-CA4B-BA21-64C220F6E2DB}" destId="{E2FB21C1-8AC1-E84C-82C9-8094F5BF2E85}" srcOrd="0" destOrd="0" presId="urn:microsoft.com/office/officeart/2005/8/layout/hierarchy2"/>
    <dgm:cxn modelId="{76F62B6D-A692-6447-B727-773DF710B2B3}" srcId="{35BAE7DF-CACD-3843-857E-2D988079C03F}" destId="{4984213D-F1C9-5B4B-92C3-592A80E273EC}" srcOrd="0" destOrd="0" parTransId="{73CA1D9A-A849-844F-9877-19BA42C50DDB}" sibTransId="{F88BF5CE-2797-4F4A-A5FE-DDE2A64CF5F7}"/>
    <dgm:cxn modelId="{CE5752C9-576F-5646-A370-E7030E088AD2}" type="presOf" srcId="{0A5DA61A-FB00-9F4C-8419-F4CF76A4F765}" destId="{BF8E6850-9545-7540-B0E4-6E739057DA4C}" srcOrd="1" destOrd="0" presId="urn:microsoft.com/office/officeart/2005/8/layout/hierarchy2"/>
    <dgm:cxn modelId="{F5C15ED7-72E2-F443-B709-CC5FEBDB8C3A}" type="presParOf" srcId="{E66B8B90-2264-7148-AD2B-ED3124A46A7A}" destId="{7FB620EC-3DEE-BB44-B6A4-68721C71565D}" srcOrd="0" destOrd="0" presId="urn:microsoft.com/office/officeart/2005/8/layout/hierarchy2"/>
    <dgm:cxn modelId="{EF36C26E-13D7-DB46-A629-8672D2D525A3}" type="presParOf" srcId="{7FB620EC-3DEE-BB44-B6A4-68721C71565D}" destId="{8F4B21F8-531C-CE44-8E96-293704A0769F}" srcOrd="0" destOrd="0" presId="urn:microsoft.com/office/officeart/2005/8/layout/hierarchy2"/>
    <dgm:cxn modelId="{53821B1A-5C0E-0740-8528-18701E469406}" type="presParOf" srcId="{7FB620EC-3DEE-BB44-B6A4-68721C71565D}" destId="{AABB018B-F2BE-6449-A4E1-83C4DE8433F4}" srcOrd="1" destOrd="0" presId="urn:microsoft.com/office/officeart/2005/8/layout/hierarchy2"/>
    <dgm:cxn modelId="{A66FEC58-C946-2544-9CEF-A0A05EAB1DA2}" type="presParOf" srcId="{AABB018B-F2BE-6449-A4E1-83C4DE8433F4}" destId="{6D4D7C56-24B1-7A48-B056-905032FE3CC0}" srcOrd="0" destOrd="0" presId="urn:microsoft.com/office/officeart/2005/8/layout/hierarchy2"/>
    <dgm:cxn modelId="{57727538-A435-1142-8364-FDC3AEB89E1A}" type="presParOf" srcId="{6D4D7C56-24B1-7A48-B056-905032FE3CC0}" destId="{BF8E6850-9545-7540-B0E4-6E739057DA4C}" srcOrd="0" destOrd="0" presId="urn:microsoft.com/office/officeart/2005/8/layout/hierarchy2"/>
    <dgm:cxn modelId="{D67C4CFF-A7AE-F442-8C64-13922F55D664}" type="presParOf" srcId="{AABB018B-F2BE-6449-A4E1-83C4DE8433F4}" destId="{17FCE28A-74FD-EA48-BE4E-8CA90954D72D}" srcOrd="1" destOrd="0" presId="urn:microsoft.com/office/officeart/2005/8/layout/hierarchy2"/>
    <dgm:cxn modelId="{4A5B5227-A069-8B47-B217-BF7FAC6F49FE}" type="presParOf" srcId="{17FCE28A-74FD-EA48-BE4E-8CA90954D72D}" destId="{52C73945-AE95-E143-AFE2-476A707D7B86}" srcOrd="0" destOrd="0" presId="urn:microsoft.com/office/officeart/2005/8/layout/hierarchy2"/>
    <dgm:cxn modelId="{A845C3BA-F820-1740-A043-56CDC44702BA}" type="presParOf" srcId="{17FCE28A-74FD-EA48-BE4E-8CA90954D72D}" destId="{45C5FFAF-5AEC-EF45-AF20-00CD27E78D11}" srcOrd="1" destOrd="0" presId="urn:microsoft.com/office/officeart/2005/8/layout/hierarchy2"/>
    <dgm:cxn modelId="{A366F507-F662-E542-899A-57DDD7E04532}" type="presParOf" srcId="{45C5FFAF-5AEC-EF45-AF20-00CD27E78D11}" destId="{E142C942-84FC-CC4C-A1CD-310F7DC54D36}" srcOrd="0" destOrd="0" presId="urn:microsoft.com/office/officeart/2005/8/layout/hierarchy2"/>
    <dgm:cxn modelId="{1EFDEA74-DB74-AD42-8AC9-5C782D9C4D8B}" type="presParOf" srcId="{E142C942-84FC-CC4C-A1CD-310F7DC54D36}" destId="{14BAECDE-57F8-9B47-B455-83E7C7775EC2}" srcOrd="0" destOrd="0" presId="urn:microsoft.com/office/officeart/2005/8/layout/hierarchy2"/>
    <dgm:cxn modelId="{2B1FF125-824F-AF40-9A85-1E5309CDE7FB}" type="presParOf" srcId="{45C5FFAF-5AEC-EF45-AF20-00CD27E78D11}" destId="{33077031-3BC5-A044-BCDE-2771C5D6F123}" srcOrd="1" destOrd="0" presId="urn:microsoft.com/office/officeart/2005/8/layout/hierarchy2"/>
    <dgm:cxn modelId="{F8A4ED2D-3816-0749-B228-7B6A0EFB8DA8}" type="presParOf" srcId="{33077031-3BC5-A044-BCDE-2771C5D6F123}" destId="{C461392D-4287-AE42-8EBF-005D7D49BA19}" srcOrd="0" destOrd="0" presId="urn:microsoft.com/office/officeart/2005/8/layout/hierarchy2"/>
    <dgm:cxn modelId="{82B346F2-A945-7F4E-99A0-BEB19DD6E2BE}" type="presParOf" srcId="{33077031-3BC5-A044-BCDE-2771C5D6F123}" destId="{3574C9E2-BC79-FB47-9016-413F9ABD52C7}" srcOrd="1" destOrd="0" presId="urn:microsoft.com/office/officeart/2005/8/layout/hierarchy2"/>
    <dgm:cxn modelId="{3912650C-BEA7-BF48-80B7-32288A4ED894}" type="presParOf" srcId="{45C5FFAF-5AEC-EF45-AF20-00CD27E78D11}" destId="{D8C6E57D-772B-8240-81F5-A889E629C00F}" srcOrd="2" destOrd="0" presId="urn:microsoft.com/office/officeart/2005/8/layout/hierarchy2"/>
    <dgm:cxn modelId="{8FF6CB94-F076-8943-978C-A890E5071DDB}" type="presParOf" srcId="{D8C6E57D-772B-8240-81F5-A889E629C00F}" destId="{F3A78AC2-2421-694A-AD49-E19FF0933DB8}" srcOrd="0" destOrd="0" presId="urn:microsoft.com/office/officeart/2005/8/layout/hierarchy2"/>
    <dgm:cxn modelId="{8E64BF38-561D-9E48-8FA0-F685B6F2CE90}" type="presParOf" srcId="{45C5FFAF-5AEC-EF45-AF20-00CD27E78D11}" destId="{963A1754-D511-4B44-82BF-C4A103326763}" srcOrd="3" destOrd="0" presId="urn:microsoft.com/office/officeart/2005/8/layout/hierarchy2"/>
    <dgm:cxn modelId="{DD5B40A9-96EA-1A47-859A-026C488C8353}" type="presParOf" srcId="{963A1754-D511-4B44-82BF-C4A103326763}" destId="{FABC2CE4-3B3C-BB4E-960F-58053411FFFB}" srcOrd="0" destOrd="0" presId="urn:microsoft.com/office/officeart/2005/8/layout/hierarchy2"/>
    <dgm:cxn modelId="{FA74FC0F-31BE-AB40-81C3-457C63B7E6F4}" type="presParOf" srcId="{963A1754-D511-4B44-82BF-C4A103326763}" destId="{030760FC-E4E0-A140-9224-C49A7D4FDAB9}" srcOrd="1" destOrd="0" presId="urn:microsoft.com/office/officeart/2005/8/layout/hierarchy2"/>
    <dgm:cxn modelId="{5DBDA9B6-19A8-1149-97CC-529DCFAF0B07}" type="presParOf" srcId="{030760FC-E4E0-A140-9224-C49A7D4FDAB9}" destId="{042A2E91-9013-9C41-B3D6-CB1A62BFC549}" srcOrd="0" destOrd="0" presId="urn:microsoft.com/office/officeart/2005/8/layout/hierarchy2"/>
    <dgm:cxn modelId="{E4DBEF27-A812-084D-BF8F-533ED8FD274B}" type="presParOf" srcId="{042A2E91-9013-9C41-B3D6-CB1A62BFC549}" destId="{93177941-91B1-B744-8C6D-8464F99F7517}" srcOrd="0" destOrd="0" presId="urn:microsoft.com/office/officeart/2005/8/layout/hierarchy2"/>
    <dgm:cxn modelId="{9C51F413-1B11-CE41-B8DB-7415A7461658}" type="presParOf" srcId="{030760FC-E4E0-A140-9224-C49A7D4FDAB9}" destId="{11A2D003-B365-BA4B-A13A-AAB19B50D197}" srcOrd="1" destOrd="0" presId="urn:microsoft.com/office/officeart/2005/8/layout/hierarchy2"/>
    <dgm:cxn modelId="{827713FB-966B-C849-87EA-96412070B590}" type="presParOf" srcId="{11A2D003-B365-BA4B-A13A-AAB19B50D197}" destId="{B7417E1A-0B95-EE40-A094-A8A7140D4541}" srcOrd="0" destOrd="0" presId="urn:microsoft.com/office/officeart/2005/8/layout/hierarchy2"/>
    <dgm:cxn modelId="{E17B1E02-D6D8-CA4E-AEBD-CFFB1F5D01E6}" type="presParOf" srcId="{11A2D003-B365-BA4B-A13A-AAB19B50D197}" destId="{AA8BF6F1-4341-FF4F-B1A1-99C701494716}" srcOrd="1" destOrd="0" presId="urn:microsoft.com/office/officeart/2005/8/layout/hierarchy2"/>
    <dgm:cxn modelId="{5DA788A0-4473-0448-83E2-F6CB3081B062}" type="presParOf" srcId="{030760FC-E4E0-A140-9224-C49A7D4FDAB9}" destId="{F8FF09FA-BF58-CB42-BD39-F9853D130C5A}" srcOrd="2" destOrd="0" presId="urn:microsoft.com/office/officeart/2005/8/layout/hierarchy2"/>
    <dgm:cxn modelId="{2FEA9F76-2B9B-614B-872A-229D47EB049F}" type="presParOf" srcId="{F8FF09FA-BF58-CB42-BD39-F9853D130C5A}" destId="{3441FDF9-5D0F-054F-8F48-D103F934038C}" srcOrd="0" destOrd="0" presId="urn:microsoft.com/office/officeart/2005/8/layout/hierarchy2"/>
    <dgm:cxn modelId="{16DFA839-BE47-A144-BB81-EA13038F8042}" type="presParOf" srcId="{030760FC-E4E0-A140-9224-C49A7D4FDAB9}" destId="{7CF013F9-BEB8-CF4F-94F5-EBF86DE583F7}" srcOrd="3" destOrd="0" presId="urn:microsoft.com/office/officeart/2005/8/layout/hierarchy2"/>
    <dgm:cxn modelId="{24223A2F-9BA5-5E4C-9CF6-F0DE13A36F7F}" type="presParOf" srcId="{7CF013F9-BEB8-CF4F-94F5-EBF86DE583F7}" destId="{B2E6CA8A-22B5-6B45-8C37-9617B388E94C}" srcOrd="0" destOrd="0" presId="urn:microsoft.com/office/officeart/2005/8/layout/hierarchy2"/>
    <dgm:cxn modelId="{6557505E-35A5-B742-B7ED-E7C16F268BB2}" type="presParOf" srcId="{7CF013F9-BEB8-CF4F-94F5-EBF86DE583F7}" destId="{3D60D337-D0F1-AE4E-885B-17E5977CFB4F}" srcOrd="1" destOrd="0" presId="urn:microsoft.com/office/officeart/2005/8/layout/hierarchy2"/>
    <dgm:cxn modelId="{E86906A7-3C67-CA4E-B7F3-0966FFE5478C}" type="presParOf" srcId="{030760FC-E4E0-A140-9224-C49A7D4FDAB9}" destId="{42D893AE-AE36-C340-B938-F202DEF9BFE1}" srcOrd="4" destOrd="0" presId="urn:microsoft.com/office/officeart/2005/8/layout/hierarchy2"/>
    <dgm:cxn modelId="{A4636746-577C-A345-95D1-B300628F1D7D}" type="presParOf" srcId="{42D893AE-AE36-C340-B938-F202DEF9BFE1}" destId="{4DFF851B-C5AD-D44F-BED7-EF0AEFC98AD1}" srcOrd="0" destOrd="0" presId="urn:microsoft.com/office/officeart/2005/8/layout/hierarchy2"/>
    <dgm:cxn modelId="{C654B508-E90B-2248-8E86-A9F3CF293CBE}" type="presParOf" srcId="{030760FC-E4E0-A140-9224-C49A7D4FDAB9}" destId="{443D8BC9-C204-1E44-ACF2-B8346FB33DF4}" srcOrd="5" destOrd="0" presId="urn:microsoft.com/office/officeart/2005/8/layout/hierarchy2"/>
    <dgm:cxn modelId="{9719BD17-B66F-AC4C-8EDD-6891AADC240E}" type="presParOf" srcId="{443D8BC9-C204-1E44-ACF2-B8346FB33DF4}" destId="{07BA9E98-5AF1-5C45-802B-A668F36B94D7}" srcOrd="0" destOrd="0" presId="urn:microsoft.com/office/officeart/2005/8/layout/hierarchy2"/>
    <dgm:cxn modelId="{1BDE622B-692B-2547-9FAB-B0F20FD1DCEF}" type="presParOf" srcId="{443D8BC9-C204-1E44-ACF2-B8346FB33DF4}" destId="{761A70B1-DF1E-A048-B95B-42A14D4A311E}" srcOrd="1" destOrd="0" presId="urn:microsoft.com/office/officeart/2005/8/layout/hierarchy2"/>
    <dgm:cxn modelId="{96906519-8842-1C45-B4AD-E57846039594}" type="presParOf" srcId="{030760FC-E4E0-A140-9224-C49A7D4FDAB9}" destId="{D2D46AB0-667D-7243-A04C-90CE614140A1}" srcOrd="6" destOrd="0" presId="urn:microsoft.com/office/officeart/2005/8/layout/hierarchy2"/>
    <dgm:cxn modelId="{4F87C8E2-E60B-9247-9FBB-8307FE0B29DD}" type="presParOf" srcId="{D2D46AB0-667D-7243-A04C-90CE614140A1}" destId="{7FFC5AA1-6DAA-0C44-A3DB-6C2AFFDA1AFE}" srcOrd="0" destOrd="0" presId="urn:microsoft.com/office/officeart/2005/8/layout/hierarchy2"/>
    <dgm:cxn modelId="{7E502466-2ED8-5445-9873-10F79ACE2310}" type="presParOf" srcId="{030760FC-E4E0-A140-9224-C49A7D4FDAB9}" destId="{73D4F34A-0B24-5446-B4F7-4B20FA18B7DA}" srcOrd="7" destOrd="0" presId="urn:microsoft.com/office/officeart/2005/8/layout/hierarchy2"/>
    <dgm:cxn modelId="{09190411-19B6-0542-B992-368E727E1EF4}" type="presParOf" srcId="{73D4F34A-0B24-5446-B4F7-4B20FA18B7DA}" destId="{AAE06ABF-921E-6E42-8403-8DE181C6FCCF}" srcOrd="0" destOrd="0" presId="urn:microsoft.com/office/officeart/2005/8/layout/hierarchy2"/>
    <dgm:cxn modelId="{1451B960-2392-FA4A-BC42-D8E2B03828BA}" type="presParOf" srcId="{73D4F34A-0B24-5446-B4F7-4B20FA18B7DA}" destId="{8AB12C3D-BE14-BE46-B6EE-6C1B51BB479E}" srcOrd="1" destOrd="0" presId="urn:microsoft.com/office/officeart/2005/8/layout/hierarchy2"/>
    <dgm:cxn modelId="{B94F2F01-67A3-1044-800D-473C67DED6DB}" type="presParOf" srcId="{8AB12C3D-BE14-BE46-B6EE-6C1B51BB479E}" destId="{DB5EDED3-189C-934E-9ADA-FE869E183434}" srcOrd="0" destOrd="0" presId="urn:microsoft.com/office/officeart/2005/8/layout/hierarchy2"/>
    <dgm:cxn modelId="{458312F0-42E1-9144-A6B6-26002E62B002}" type="presParOf" srcId="{DB5EDED3-189C-934E-9ADA-FE869E183434}" destId="{58F67E7A-956B-2A49-B49C-839631D88996}" srcOrd="0" destOrd="0" presId="urn:microsoft.com/office/officeart/2005/8/layout/hierarchy2"/>
    <dgm:cxn modelId="{0AB125AF-4A55-1441-86A4-58D227EE40F5}" type="presParOf" srcId="{8AB12C3D-BE14-BE46-B6EE-6C1B51BB479E}" destId="{D7184E70-BC7E-B14A-BA02-259195CF0B7A}" srcOrd="1" destOrd="0" presId="urn:microsoft.com/office/officeart/2005/8/layout/hierarchy2"/>
    <dgm:cxn modelId="{7942E381-7FA7-B84F-BC80-968C83A1026F}" type="presParOf" srcId="{D7184E70-BC7E-B14A-BA02-259195CF0B7A}" destId="{0E4F446C-13D5-2D4E-8C05-10C855DAD473}" srcOrd="0" destOrd="0" presId="urn:microsoft.com/office/officeart/2005/8/layout/hierarchy2"/>
    <dgm:cxn modelId="{A884662A-6A7E-4144-A379-7D21D947A0C0}" type="presParOf" srcId="{D7184E70-BC7E-B14A-BA02-259195CF0B7A}" destId="{74309B63-2690-9C45-A4E0-C6FB8DBC719D}" srcOrd="1" destOrd="0" presId="urn:microsoft.com/office/officeart/2005/8/layout/hierarchy2"/>
    <dgm:cxn modelId="{2CC6277C-99F8-454E-8E24-DFDEDA8D3AB8}" type="presParOf" srcId="{74309B63-2690-9C45-A4E0-C6FB8DBC719D}" destId="{E2FB21C1-8AC1-E84C-82C9-8094F5BF2E85}" srcOrd="0" destOrd="0" presId="urn:microsoft.com/office/officeart/2005/8/layout/hierarchy2"/>
    <dgm:cxn modelId="{FDA14095-549D-0840-A3EC-ACFA00AB4320}" type="presParOf" srcId="{E2FB21C1-8AC1-E84C-82C9-8094F5BF2E85}" destId="{CD97EAEE-73F9-BF4E-AFF8-3E4F80679395}" srcOrd="0" destOrd="0" presId="urn:microsoft.com/office/officeart/2005/8/layout/hierarchy2"/>
    <dgm:cxn modelId="{62CA424C-030B-BE4F-99D2-5520264F8DF4}" type="presParOf" srcId="{74309B63-2690-9C45-A4E0-C6FB8DBC719D}" destId="{43B9FC26-C55F-7443-BA25-CA9DA2E57965}" srcOrd="1" destOrd="0" presId="urn:microsoft.com/office/officeart/2005/8/layout/hierarchy2"/>
    <dgm:cxn modelId="{04BDE279-48A6-5A43-B174-F10AD00A4DCF}" type="presParOf" srcId="{43B9FC26-C55F-7443-BA25-CA9DA2E57965}" destId="{68AE75BE-2A21-5543-A7BB-02A17148FE44}" srcOrd="0" destOrd="0" presId="urn:microsoft.com/office/officeart/2005/8/layout/hierarchy2"/>
    <dgm:cxn modelId="{E5FC57CD-47DF-F14F-ABE5-F8C3D2D45558}" type="presParOf" srcId="{43B9FC26-C55F-7443-BA25-CA9DA2E57965}" destId="{2A984C83-B108-0D46-9DB4-8401E52651D8}" srcOrd="1" destOrd="0" presId="urn:microsoft.com/office/officeart/2005/8/layout/hierarchy2"/>
    <dgm:cxn modelId="{24DDA2E7-71FB-A149-8D57-EDF8A9F94D73}" type="presParOf" srcId="{2A984C83-B108-0D46-9DB4-8401E52651D8}" destId="{A6639253-0497-834A-9DC4-635A8B80BC6B}" srcOrd="0" destOrd="0" presId="urn:microsoft.com/office/officeart/2005/8/layout/hierarchy2"/>
    <dgm:cxn modelId="{1A948C49-A147-A24D-B1AF-37B1ABAC57A0}" type="presParOf" srcId="{A6639253-0497-834A-9DC4-635A8B80BC6B}" destId="{1A33D39E-CE76-924E-B3B4-42C99BFCA492}" srcOrd="0" destOrd="0" presId="urn:microsoft.com/office/officeart/2005/8/layout/hierarchy2"/>
    <dgm:cxn modelId="{51C6189C-D15B-AA40-BA27-B9434EE3D5B7}" type="presParOf" srcId="{2A984C83-B108-0D46-9DB4-8401E52651D8}" destId="{A9238AB0-9C85-CE47-B386-2068A870A473}" srcOrd="1" destOrd="0" presId="urn:microsoft.com/office/officeart/2005/8/layout/hierarchy2"/>
    <dgm:cxn modelId="{CBA1ED99-C189-8E4D-BF3B-CEE951BE160E}" type="presParOf" srcId="{A9238AB0-9C85-CE47-B386-2068A870A473}" destId="{E172196F-04D8-DC47-9D20-27C71A470612}" srcOrd="0" destOrd="0" presId="urn:microsoft.com/office/officeart/2005/8/layout/hierarchy2"/>
    <dgm:cxn modelId="{E83DC12E-D4C3-3B45-9FCC-4B5A03193519}" type="presParOf" srcId="{A9238AB0-9C85-CE47-B386-2068A870A473}" destId="{C55567D5-8F55-A44A-9B67-A487B069389E}" srcOrd="1" destOrd="0" presId="urn:microsoft.com/office/officeart/2005/8/layout/hierarchy2"/>
    <dgm:cxn modelId="{053F9D06-9D27-6445-91D7-3B3679C245F7}" type="presParOf" srcId="{030760FC-E4E0-A140-9224-C49A7D4FDAB9}" destId="{CAF673D9-CDFB-3241-8030-54D6370DB1D6}" srcOrd="8" destOrd="0" presId="urn:microsoft.com/office/officeart/2005/8/layout/hierarchy2"/>
    <dgm:cxn modelId="{B1B01E20-2FB3-BC41-B155-A92F33771D86}" type="presParOf" srcId="{CAF673D9-CDFB-3241-8030-54D6370DB1D6}" destId="{5B2726CA-952E-D142-B05C-7CACAF390041}" srcOrd="0" destOrd="0" presId="urn:microsoft.com/office/officeart/2005/8/layout/hierarchy2"/>
    <dgm:cxn modelId="{6EF42CCB-E2CD-6142-AC71-7FCDC2BDDEC8}" type="presParOf" srcId="{030760FC-E4E0-A140-9224-C49A7D4FDAB9}" destId="{0BF62BAD-497A-9544-BB5E-66DFAA35AAE7}" srcOrd="9" destOrd="0" presId="urn:microsoft.com/office/officeart/2005/8/layout/hierarchy2"/>
    <dgm:cxn modelId="{3831D226-CA38-954B-87A5-16E3EB4996B9}" type="presParOf" srcId="{0BF62BAD-497A-9544-BB5E-66DFAA35AAE7}" destId="{1E5796A4-179A-0345-A8EE-83FE8099FD45}" srcOrd="0" destOrd="0" presId="urn:microsoft.com/office/officeart/2005/8/layout/hierarchy2"/>
    <dgm:cxn modelId="{313AB1BF-05FD-A546-8286-580F82891069}" type="presParOf" srcId="{0BF62BAD-497A-9544-BB5E-66DFAA35AAE7}" destId="{9E0B4AD4-3F74-4B4D-A80F-C3E4E8477ABC}" srcOrd="1" destOrd="0" presId="urn:microsoft.com/office/officeart/2005/8/layout/hierarchy2"/>
    <dgm:cxn modelId="{C481F4AC-3C59-1D42-B2E2-DEEC5F85FAEF}" type="presParOf" srcId="{030760FC-E4E0-A140-9224-C49A7D4FDAB9}" destId="{5D7AAF75-E0AA-064C-85B8-80C5F45E6F68}" srcOrd="10" destOrd="0" presId="urn:microsoft.com/office/officeart/2005/8/layout/hierarchy2"/>
    <dgm:cxn modelId="{6EDDECBB-4D37-D24C-8145-2B39F21DE059}" type="presParOf" srcId="{5D7AAF75-E0AA-064C-85B8-80C5F45E6F68}" destId="{D2488A8C-57DB-5240-884B-518A0EBFA22E}" srcOrd="0" destOrd="0" presId="urn:microsoft.com/office/officeart/2005/8/layout/hierarchy2"/>
    <dgm:cxn modelId="{37F96720-69D8-3847-882B-41107C711F4D}" type="presParOf" srcId="{030760FC-E4E0-A140-9224-C49A7D4FDAB9}" destId="{B476F253-F932-1943-836F-C3EBE8D45959}" srcOrd="11" destOrd="0" presId="urn:microsoft.com/office/officeart/2005/8/layout/hierarchy2"/>
    <dgm:cxn modelId="{816C8EDD-CBB7-1C4D-A3B4-F019CA0E34D2}" type="presParOf" srcId="{B476F253-F932-1943-836F-C3EBE8D45959}" destId="{1B61ACD1-2F00-E94F-802B-6DDB29E5A312}" srcOrd="0" destOrd="0" presId="urn:microsoft.com/office/officeart/2005/8/layout/hierarchy2"/>
    <dgm:cxn modelId="{21738CEE-1B3E-0A4E-A2B8-B457BADA7E41}" type="presParOf" srcId="{B476F253-F932-1943-836F-C3EBE8D45959}" destId="{E81E38B1-8F63-E840-B23A-1237417C8A63}" srcOrd="1" destOrd="0" presId="urn:microsoft.com/office/officeart/2005/8/layout/hierarchy2"/>
    <dgm:cxn modelId="{B5397DF8-010C-D149-BDAA-E4D9DA3C7708}" type="presParOf" srcId="{030760FC-E4E0-A140-9224-C49A7D4FDAB9}" destId="{0833A7A9-D6EF-0D44-8227-91E4850365FB}" srcOrd="12" destOrd="0" presId="urn:microsoft.com/office/officeart/2005/8/layout/hierarchy2"/>
    <dgm:cxn modelId="{B86734F7-2E44-E24E-9612-6D21E41DCA6F}" type="presParOf" srcId="{0833A7A9-D6EF-0D44-8227-91E4850365FB}" destId="{45FAD65A-A7C8-5448-B393-1AC84C0EB7B3}" srcOrd="0" destOrd="0" presId="urn:microsoft.com/office/officeart/2005/8/layout/hierarchy2"/>
    <dgm:cxn modelId="{3A4D91AD-789D-2842-A970-FF8D8244FF7D}" type="presParOf" srcId="{030760FC-E4E0-A140-9224-C49A7D4FDAB9}" destId="{50A115B6-A01D-E143-8A05-0B5F08C14A3E}" srcOrd="13" destOrd="0" presId="urn:microsoft.com/office/officeart/2005/8/layout/hierarchy2"/>
    <dgm:cxn modelId="{D6333F6F-C7FF-3A49-A9BD-1A36DD7B4F89}" type="presParOf" srcId="{50A115B6-A01D-E143-8A05-0B5F08C14A3E}" destId="{6DC66707-8FC0-B342-9DEA-FC47A14E3A38}" srcOrd="0" destOrd="0" presId="urn:microsoft.com/office/officeart/2005/8/layout/hierarchy2"/>
    <dgm:cxn modelId="{0F57C492-1E9F-2947-BFE2-8AFAB7987563}" type="presParOf" srcId="{50A115B6-A01D-E143-8A05-0B5F08C14A3E}" destId="{B7797307-CA64-1044-9BA5-E34E39D33164}" srcOrd="1" destOrd="0" presId="urn:microsoft.com/office/officeart/2005/8/layout/hierarchy2"/>
    <dgm:cxn modelId="{0BF8FED3-C062-F346-8063-F5F520FBCC8C}" type="presParOf" srcId="{030760FC-E4E0-A140-9224-C49A7D4FDAB9}" destId="{E2211D8D-08DB-2A48-919D-CE94CCDE681B}" srcOrd="14" destOrd="0" presId="urn:microsoft.com/office/officeart/2005/8/layout/hierarchy2"/>
    <dgm:cxn modelId="{BA78FDA5-A069-C248-90A6-BAB53EEF2B05}" type="presParOf" srcId="{E2211D8D-08DB-2A48-919D-CE94CCDE681B}" destId="{EAD99259-72A4-8A43-99AE-AF51B89906A3}" srcOrd="0" destOrd="0" presId="urn:microsoft.com/office/officeart/2005/8/layout/hierarchy2"/>
    <dgm:cxn modelId="{BAF6C45B-A7CC-C240-8BFC-DE196028D6B3}" type="presParOf" srcId="{030760FC-E4E0-A140-9224-C49A7D4FDAB9}" destId="{2773D4C6-365D-0D4E-A212-1D4B03FA21E6}" srcOrd="15" destOrd="0" presId="urn:microsoft.com/office/officeart/2005/8/layout/hierarchy2"/>
    <dgm:cxn modelId="{083E4798-76DD-3E4B-84C8-1536CD988FC1}" type="presParOf" srcId="{2773D4C6-365D-0D4E-A212-1D4B03FA21E6}" destId="{06ED2ADB-6DE9-0A43-95E2-7891F4535B41}" srcOrd="0" destOrd="0" presId="urn:microsoft.com/office/officeart/2005/8/layout/hierarchy2"/>
    <dgm:cxn modelId="{3122C552-647A-E443-8D2A-5B27028B5C99}" type="presParOf" srcId="{2773D4C6-365D-0D4E-A212-1D4B03FA21E6}" destId="{028942CB-DA17-6746-9602-4F9F7824EDF7}" srcOrd="1" destOrd="0" presId="urn:microsoft.com/office/officeart/2005/8/layout/hierarchy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88799-04B9-EB49-94FF-F4933DC51805}">
      <dsp:nvSpPr>
        <dsp:cNvPr id="0" name=""/>
        <dsp:cNvSpPr/>
      </dsp:nvSpPr>
      <dsp:spPr>
        <a:xfrm>
          <a:off x="3996" y="150149"/>
          <a:ext cx="1239021" cy="1057040"/>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r>
            <a:rPr lang="en-US" sz="1200" kern="1200" dirty="0" smtClean="0"/>
            <a:t>What do we mean by non-violence?</a:t>
          </a:r>
          <a:endParaRPr lang="en-US" sz="1200" kern="1200" baseline="0" dirty="0" smtClean="0"/>
        </a:p>
        <a:p>
          <a:pPr lvl="0" algn="ctr" defTabSz="533400">
            <a:lnSpc>
              <a:spcPct val="90000"/>
            </a:lnSpc>
            <a:spcBef>
              <a:spcPct val="0"/>
            </a:spcBef>
            <a:spcAft>
              <a:spcPct val="35000"/>
            </a:spcAft>
          </a:pPr>
          <a:endParaRPr lang="en-US" sz="1200" kern="1200" dirty="0"/>
        </a:p>
      </dsp:txBody>
      <dsp:txXfrm>
        <a:off x="34956" y="181109"/>
        <a:ext cx="1177101" cy="995120"/>
      </dsp:txXfrm>
    </dsp:sp>
    <dsp:sp modelId="{23DAF9F3-DD5C-E242-BB2E-A03A882B4954}">
      <dsp:nvSpPr>
        <dsp:cNvPr id="0" name=""/>
        <dsp:cNvSpPr/>
      </dsp:nvSpPr>
      <dsp:spPr>
        <a:xfrm>
          <a:off x="1366920" y="525030"/>
          <a:ext cx="262672" cy="307277"/>
        </a:xfrm>
        <a:prstGeom prst="rightArrow">
          <a:avLst>
            <a:gd name="adj1" fmla="val 60000"/>
            <a:gd name="adj2" fmla="val 50000"/>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dsp:txBody>
      <dsp:txXfrm>
        <a:off x="1366920" y="586485"/>
        <a:ext cx="183870" cy="184367"/>
      </dsp:txXfrm>
    </dsp:sp>
    <dsp:sp modelId="{73D89E05-4A01-2B47-92A3-66ADC0453CA8}">
      <dsp:nvSpPr>
        <dsp:cNvPr id="0" name=""/>
        <dsp:cNvSpPr/>
      </dsp:nvSpPr>
      <dsp:spPr>
        <a:xfrm>
          <a:off x="1738626" y="150149"/>
          <a:ext cx="1239021" cy="1057040"/>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Stories of change</a:t>
          </a:r>
          <a:r>
            <a:rPr lang="en-US" sz="1200" kern="1200" baseline="0" dirty="0" smtClean="0"/>
            <a:t> (historical)</a:t>
          </a:r>
          <a:endParaRPr lang="en-US" sz="1200" kern="1200" dirty="0"/>
        </a:p>
      </dsp:txBody>
      <dsp:txXfrm>
        <a:off x="1769586" y="181109"/>
        <a:ext cx="1177101" cy="995120"/>
      </dsp:txXfrm>
    </dsp:sp>
    <dsp:sp modelId="{9C167785-388C-7445-A7CE-75CB632C4E0E}">
      <dsp:nvSpPr>
        <dsp:cNvPr id="0" name=""/>
        <dsp:cNvSpPr/>
      </dsp:nvSpPr>
      <dsp:spPr>
        <a:xfrm>
          <a:off x="3101549" y="525030"/>
          <a:ext cx="262672" cy="307277"/>
        </a:xfrm>
        <a:prstGeom prst="rightArrow">
          <a:avLst>
            <a:gd name="adj1" fmla="val 60000"/>
            <a:gd name="adj2" fmla="val 50000"/>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dsp:txBody>
      <dsp:txXfrm>
        <a:off x="3101549" y="586485"/>
        <a:ext cx="183870" cy="184367"/>
      </dsp:txXfrm>
    </dsp:sp>
    <dsp:sp modelId="{D26FFB16-8144-2542-A2F7-1788CF257EA6}">
      <dsp:nvSpPr>
        <dsp:cNvPr id="0" name=""/>
        <dsp:cNvSpPr/>
      </dsp:nvSpPr>
      <dsp:spPr>
        <a:xfrm>
          <a:off x="3473256" y="150149"/>
          <a:ext cx="1239021" cy="1057040"/>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Why</a:t>
          </a:r>
          <a:r>
            <a:rPr lang="en-US" sz="1200" kern="1200" baseline="0" dirty="0" smtClean="0"/>
            <a:t> were they successful? (analysis)</a:t>
          </a:r>
          <a:endParaRPr lang="en-US" sz="1200" kern="1200" dirty="0"/>
        </a:p>
      </dsp:txBody>
      <dsp:txXfrm>
        <a:off x="3504216" y="181109"/>
        <a:ext cx="1177101" cy="995120"/>
      </dsp:txXfrm>
    </dsp:sp>
    <dsp:sp modelId="{59B9BEEC-192E-CE4E-AC98-3E030A1DB474}">
      <dsp:nvSpPr>
        <dsp:cNvPr id="0" name=""/>
        <dsp:cNvSpPr/>
      </dsp:nvSpPr>
      <dsp:spPr>
        <a:xfrm>
          <a:off x="4836179" y="525030"/>
          <a:ext cx="262672" cy="307277"/>
        </a:xfrm>
        <a:prstGeom prst="rightArrow">
          <a:avLst>
            <a:gd name="adj1" fmla="val 60000"/>
            <a:gd name="adj2" fmla="val 50000"/>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dsp:txBody>
      <dsp:txXfrm>
        <a:off x="4836179" y="586485"/>
        <a:ext cx="183870" cy="184367"/>
      </dsp:txXfrm>
    </dsp:sp>
    <dsp:sp modelId="{71D47BB9-835E-AA48-B898-1F51230712F2}">
      <dsp:nvSpPr>
        <dsp:cNvPr id="0" name=""/>
        <dsp:cNvSpPr/>
      </dsp:nvSpPr>
      <dsp:spPr>
        <a:xfrm>
          <a:off x="5207886" y="150149"/>
          <a:ext cx="1239021" cy="1057040"/>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Stories</a:t>
          </a:r>
          <a:r>
            <a:rPr lang="en-US" sz="1200" kern="1200" baseline="0" dirty="0" smtClean="0"/>
            <a:t> of change</a:t>
          </a:r>
          <a:endParaRPr lang="en-US" sz="1200" kern="1200" dirty="0" smtClean="0"/>
        </a:p>
        <a:p>
          <a:pPr lvl="0" algn="ctr" defTabSz="533400">
            <a:lnSpc>
              <a:spcPct val="90000"/>
            </a:lnSpc>
            <a:spcBef>
              <a:spcPct val="0"/>
            </a:spcBef>
            <a:spcAft>
              <a:spcPct val="35000"/>
            </a:spcAft>
          </a:pPr>
          <a:r>
            <a:rPr lang="en-US" sz="1200" kern="1200" dirty="0" smtClean="0"/>
            <a:t>(contemporary)</a:t>
          </a:r>
          <a:endParaRPr lang="en-US" sz="1200" kern="1200" dirty="0"/>
        </a:p>
      </dsp:txBody>
      <dsp:txXfrm>
        <a:off x="5238846" y="181109"/>
        <a:ext cx="1177101" cy="995120"/>
      </dsp:txXfrm>
    </dsp:sp>
    <dsp:sp modelId="{03B21CDC-46BE-FC4B-A968-A0D5A6CB8A28}">
      <dsp:nvSpPr>
        <dsp:cNvPr id="0" name=""/>
        <dsp:cNvSpPr/>
      </dsp:nvSpPr>
      <dsp:spPr>
        <a:xfrm>
          <a:off x="6570809" y="525030"/>
          <a:ext cx="262672" cy="307277"/>
        </a:xfrm>
        <a:prstGeom prst="rightArrow">
          <a:avLst>
            <a:gd name="adj1" fmla="val 60000"/>
            <a:gd name="adj2" fmla="val 50000"/>
          </a:avLst>
        </a:prstGeom>
        <a:gradFill rotWithShape="0">
          <a:gsLst>
            <a:gs pos="0">
              <a:schemeClr val="dk1">
                <a:tint val="60000"/>
                <a:hueOff val="0"/>
                <a:satOff val="0"/>
                <a:lumOff val="0"/>
                <a:alphaOff val="0"/>
                <a:tint val="100000"/>
                <a:shade val="100000"/>
                <a:satMod val="130000"/>
              </a:schemeClr>
            </a:gs>
            <a:gs pos="100000">
              <a:schemeClr val="dk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dsp:txBody>
      <dsp:txXfrm>
        <a:off x="6570809" y="586485"/>
        <a:ext cx="183870" cy="184367"/>
      </dsp:txXfrm>
    </dsp:sp>
    <dsp:sp modelId="{E5755EE3-5116-4149-9298-27693BA57F3E}">
      <dsp:nvSpPr>
        <dsp:cNvPr id="0" name=""/>
        <dsp:cNvSpPr/>
      </dsp:nvSpPr>
      <dsp:spPr>
        <a:xfrm>
          <a:off x="6942515" y="150149"/>
          <a:ext cx="1239021" cy="1057040"/>
        </a:xfrm>
        <a:prstGeom prst="roundRect">
          <a:avLst>
            <a:gd name="adj" fmla="val 10000"/>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How can we make change</a:t>
          </a:r>
          <a:r>
            <a:rPr lang="en-US" sz="1200" kern="1200" baseline="0" dirty="0" smtClean="0"/>
            <a:t> happen?</a:t>
          </a:r>
          <a:endParaRPr lang="en-US" sz="1200" kern="1200" dirty="0"/>
        </a:p>
      </dsp:txBody>
      <dsp:txXfrm>
        <a:off x="6973475" y="181109"/>
        <a:ext cx="1177101" cy="995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B21F8-531C-CE44-8E96-293704A0769F}">
      <dsp:nvSpPr>
        <dsp:cNvPr id="0" name=""/>
        <dsp:cNvSpPr/>
      </dsp:nvSpPr>
      <dsp:spPr>
        <a:xfrm>
          <a:off x="0" y="1796823"/>
          <a:ext cx="518309" cy="74112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1"/>
            </a:rPr>
            <a:t>Lesson 1 (1)</a:t>
          </a:r>
          <a:endParaRPr lang="en-US" sz="1000" kern="1200" dirty="0"/>
        </a:p>
      </dsp:txBody>
      <dsp:txXfrm>
        <a:off x="15181" y="1812004"/>
        <a:ext cx="487947" cy="710760"/>
      </dsp:txXfrm>
    </dsp:sp>
    <dsp:sp modelId="{6D4D7C56-24B1-7A48-B056-905032FE3CC0}">
      <dsp:nvSpPr>
        <dsp:cNvPr id="0" name=""/>
        <dsp:cNvSpPr/>
      </dsp:nvSpPr>
      <dsp:spPr>
        <a:xfrm rot="157976">
          <a:off x="518241" y="2160732"/>
          <a:ext cx="129371" cy="19248"/>
        </a:xfrm>
        <a:custGeom>
          <a:avLst/>
          <a:gdLst/>
          <a:ahLst/>
          <a:cxnLst/>
          <a:rect l="0" t="0" r="0" b="0"/>
          <a:pathLst>
            <a:path>
              <a:moveTo>
                <a:pt x="0" y="9624"/>
              </a:moveTo>
              <a:lnTo>
                <a:pt x="129371" y="96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79692" y="2167122"/>
        <a:ext cx="6468" cy="6468"/>
      </dsp:txXfrm>
    </dsp:sp>
    <dsp:sp modelId="{52C73945-AE95-E143-AFE2-476A707D7B86}">
      <dsp:nvSpPr>
        <dsp:cNvPr id="0" name=""/>
        <dsp:cNvSpPr/>
      </dsp:nvSpPr>
      <dsp:spPr>
        <a:xfrm>
          <a:off x="647544" y="1889324"/>
          <a:ext cx="637521" cy="56800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2"/>
            </a:rPr>
            <a:t>Lesson 2 (1)</a:t>
          </a:r>
          <a:endParaRPr lang="en-US" sz="1000" kern="1200" dirty="0"/>
        </a:p>
      </dsp:txBody>
      <dsp:txXfrm>
        <a:off x="664180" y="1905960"/>
        <a:ext cx="604249" cy="534735"/>
      </dsp:txXfrm>
    </dsp:sp>
    <dsp:sp modelId="{E142C942-84FC-CC4C-A1CD-310F7DC54D36}">
      <dsp:nvSpPr>
        <dsp:cNvPr id="0" name=""/>
        <dsp:cNvSpPr/>
      </dsp:nvSpPr>
      <dsp:spPr>
        <a:xfrm rot="18449458">
          <a:off x="1186888" y="1964657"/>
          <a:ext cx="501724" cy="19248"/>
        </a:xfrm>
        <a:custGeom>
          <a:avLst/>
          <a:gdLst/>
          <a:ahLst/>
          <a:cxnLst/>
          <a:rect l="0" t="0" r="0" b="0"/>
          <a:pathLst>
            <a:path>
              <a:moveTo>
                <a:pt x="0" y="9624"/>
              </a:moveTo>
              <a:lnTo>
                <a:pt x="501724"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425207" y="1961738"/>
        <a:ext cx="25086" cy="25086"/>
      </dsp:txXfrm>
    </dsp:sp>
    <dsp:sp modelId="{C461392D-4287-AE42-8EBF-005D7D49BA19}">
      <dsp:nvSpPr>
        <dsp:cNvPr id="0" name=""/>
        <dsp:cNvSpPr/>
      </dsp:nvSpPr>
      <dsp:spPr>
        <a:xfrm>
          <a:off x="1590434" y="1508015"/>
          <a:ext cx="1068878" cy="53443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3"/>
            </a:rPr>
            <a:t>Core lesson Otpor (1)</a:t>
          </a:r>
          <a:endParaRPr lang="en-US" sz="1000" kern="1200" dirty="0"/>
        </a:p>
      </dsp:txBody>
      <dsp:txXfrm>
        <a:off x="1606087" y="1523668"/>
        <a:ext cx="1037572" cy="503133"/>
      </dsp:txXfrm>
    </dsp:sp>
    <dsp:sp modelId="{D8C6E57D-772B-8240-81F5-A889E629C00F}">
      <dsp:nvSpPr>
        <dsp:cNvPr id="0" name=""/>
        <dsp:cNvSpPr/>
      </dsp:nvSpPr>
      <dsp:spPr>
        <a:xfrm rot="3153274">
          <a:off x="1192716" y="2350746"/>
          <a:ext cx="471180" cy="19248"/>
        </a:xfrm>
        <a:custGeom>
          <a:avLst/>
          <a:gdLst/>
          <a:ahLst/>
          <a:cxnLst/>
          <a:rect l="0" t="0" r="0" b="0"/>
          <a:pathLst>
            <a:path>
              <a:moveTo>
                <a:pt x="0" y="9624"/>
              </a:moveTo>
              <a:lnTo>
                <a:pt x="471180"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416527" y="2348591"/>
        <a:ext cx="23559" cy="23559"/>
      </dsp:txXfrm>
    </dsp:sp>
    <dsp:sp modelId="{FABC2CE4-3B3C-BB4E-960F-58053411FFFB}">
      <dsp:nvSpPr>
        <dsp:cNvPr id="0" name=""/>
        <dsp:cNvSpPr/>
      </dsp:nvSpPr>
      <dsp:spPr>
        <a:xfrm>
          <a:off x="1571547" y="2280194"/>
          <a:ext cx="1068878" cy="53443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3"/>
            </a:rPr>
            <a:t>Core lesson Bristol Bus Boycott (4)</a:t>
          </a:r>
          <a:endParaRPr lang="en-US" sz="1000" kern="1200" dirty="0"/>
        </a:p>
      </dsp:txBody>
      <dsp:txXfrm>
        <a:off x="1587200" y="2295847"/>
        <a:ext cx="1037572" cy="503133"/>
      </dsp:txXfrm>
    </dsp:sp>
    <dsp:sp modelId="{042A2E91-9013-9C41-B3D6-CB1A62BFC549}">
      <dsp:nvSpPr>
        <dsp:cNvPr id="0" name=""/>
        <dsp:cNvSpPr/>
      </dsp:nvSpPr>
      <dsp:spPr>
        <a:xfrm rot="17495733">
          <a:off x="1914456" y="1469649"/>
          <a:ext cx="2297557" cy="19248"/>
        </a:xfrm>
        <a:custGeom>
          <a:avLst/>
          <a:gdLst/>
          <a:ahLst/>
          <a:cxnLst/>
          <a:rect l="0" t="0" r="0" b="0"/>
          <a:pathLst>
            <a:path>
              <a:moveTo>
                <a:pt x="0" y="9624"/>
              </a:moveTo>
              <a:lnTo>
                <a:pt x="2297557"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dirty="0"/>
        </a:p>
      </dsp:txBody>
      <dsp:txXfrm>
        <a:off x="3005796" y="1421834"/>
        <a:ext cx="114877" cy="114877"/>
      </dsp:txXfrm>
    </dsp:sp>
    <dsp:sp modelId="{B7417E1A-0B95-EE40-A094-A8A7140D4541}">
      <dsp:nvSpPr>
        <dsp:cNvPr id="0" name=""/>
        <dsp:cNvSpPr/>
      </dsp:nvSpPr>
      <dsp:spPr>
        <a:xfrm>
          <a:off x="3486046" y="293588"/>
          <a:ext cx="1085958" cy="23508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4"/>
            </a:rPr>
            <a:t>Chipko (2)</a:t>
          </a:r>
          <a:endParaRPr lang="en-US" sz="1000" kern="1200" dirty="0"/>
        </a:p>
      </dsp:txBody>
      <dsp:txXfrm>
        <a:off x="3492932" y="300474"/>
        <a:ext cx="1072186" cy="221317"/>
      </dsp:txXfrm>
    </dsp:sp>
    <dsp:sp modelId="{F8FF09FA-BF58-CB42-BD39-F9853D130C5A}">
      <dsp:nvSpPr>
        <dsp:cNvPr id="0" name=""/>
        <dsp:cNvSpPr/>
      </dsp:nvSpPr>
      <dsp:spPr>
        <a:xfrm rot="17872310">
          <a:off x="2149097" y="1722150"/>
          <a:ext cx="1845347" cy="19248"/>
        </a:xfrm>
        <a:custGeom>
          <a:avLst/>
          <a:gdLst/>
          <a:ahLst/>
          <a:cxnLst/>
          <a:rect l="0" t="0" r="0" b="0"/>
          <a:pathLst>
            <a:path>
              <a:moveTo>
                <a:pt x="0" y="9624"/>
              </a:moveTo>
              <a:lnTo>
                <a:pt x="1845347"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dirty="0"/>
        </a:p>
      </dsp:txBody>
      <dsp:txXfrm>
        <a:off x="3025637" y="1685640"/>
        <a:ext cx="92267" cy="92267"/>
      </dsp:txXfrm>
    </dsp:sp>
    <dsp:sp modelId="{B2E6CA8A-22B5-6B45-8C37-9617B388E94C}">
      <dsp:nvSpPr>
        <dsp:cNvPr id="0" name=""/>
        <dsp:cNvSpPr/>
      </dsp:nvSpPr>
      <dsp:spPr>
        <a:xfrm>
          <a:off x="3503116" y="743136"/>
          <a:ext cx="1197464" cy="345995"/>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5"/>
            </a:rPr>
            <a:t>Green Belt (1)</a:t>
          </a:r>
          <a:endParaRPr lang="en-US" sz="1000" kern="1200" dirty="0"/>
        </a:p>
      </dsp:txBody>
      <dsp:txXfrm>
        <a:off x="3513250" y="753270"/>
        <a:ext cx="1177196" cy="325727"/>
      </dsp:txXfrm>
    </dsp:sp>
    <dsp:sp modelId="{42D893AE-AE36-C340-B938-F202DEF9BFE1}">
      <dsp:nvSpPr>
        <dsp:cNvPr id="0" name=""/>
        <dsp:cNvSpPr/>
      </dsp:nvSpPr>
      <dsp:spPr>
        <a:xfrm rot="18614729">
          <a:off x="2402634" y="2024980"/>
          <a:ext cx="1343692" cy="19248"/>
        </a:xfrm>
        <a:custGeom>
          <a:avLst/>
          <a:gdLst/>
          <a:ahLst/>
          <a:cxnLst/>
          <a:rect l="0" t="0" r="0" b="0"/>
          <a:pathLst>
            <a:path>
              <a:moveTo>
                <a:pt x="0" y="9624"/>
              </a:moveTo>
              <a:lnTo>
                <a:pt x="1343692"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40888" y="2001012"/>
        <a:ext cx="67184" cy="67184"/>
      </dsp:txXfrm>
    </dsp:sp>
    <dsp:sp modelId="{07BA9E98-5AF1-5C45-802B-A668F36B94D7}">
      <dsp:nvSpPr>
        <dsp:cNvPr id="0" name=""/>
        <dsp:cNvSpPr/>
      </dsp:nvSpPr>
      <dsp:spPr>
        <a:xfrm>
          <a:off x="3508535" y="1302325"/>
          <a:ext cx="1286448" cy="438940"/>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6"/>
            </a:rPr>
            <a:t>Street Trees (6)</a:t>
          </a:r>
          <a:endParaRPr lang="en-US" sz="1000" kern="1200" dirty="0"/>
        </a:p>
      </dsp:txBody>
      <dsp:txXfrm>
        <a:off x="3521391" y="1315181"/>
        <a:ext cx="1260736" cy="413228"/>
      </dsp:txXfrm>
    </dsp:sp>
    <dsp:sp modelId="{D2D46AB0-667D-7243-A04C-90CE614140A1}">
      <dsp:nvSpPr>
        <dsp:cNvPr id="0" name=""/>
        <dsp:cNvSpPr/>
      </dsp:nvSpPr>
      <dsp:spPr>
        <a:xfrm rot="19925353">
          <a:off x="2583288" y="2307864"/>
          <a:ext cx="982383" cy="19248"/>
        </a:xfrm>
        <a:custGeom>
          <a:avLst/>
          <a:gdLst/>
          <a:ahLst/>
          <a:cxnLst/>
          <a:rect l="0" t="0" r="0" b="0"/>
          <a:pathLst>
            <a:path>
              <a:moveTo>
                <a:pt x="0" y="9624"/>
              </a:moveTo>
              <a:lnTo>
                <a:pt x="982383"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49920" y="2292929"/>
        <a:ext cx="49119" cy="49119"/>
      </dsp:txXfrm>
    </dsp:sp>
    <dsp:sp modelId="{AAE06ABF-921E-6E42-8403-8DE181C6FCCF}">
      <dsp:nvSpPr>
        <dsp:cNvPr id="0" name=""/>
        <dsp:cNvSpPr/>
      </dsp:nvSpPr>
      <dsp:spPr>
        <a:xfrm>
          <a:off x="3508535" y="1919987"/>
          <a:ext cx="1357913" cy="335152"/>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7"/>
            </a:rPr>
            <a:t>Right to Roam (1)</a:t>
          </a:r>
          <a:endParaRPr lang="en-US" sz="1000" kern="1200" dirty="0"/>
        </a:p>
      </dsp:txBody>
      <dsp:txXfrm>
        <a:off x="3518351" y="1929803"/>
        <a:ext cx="1338281" cy="315520"/>
      </dsp:txXfrm>
    </dsp:sp>
    <dsp:sp modelId="{DB5EDED3-189C-934E-9ADA-FE869E183434}">
      <dsp:nvSpPr>
        <dsp:cNvPr id="0" name=""/>
        <dsp:cNvSpPr/>
      </dsp:nvSpPr>
      <dsp:spPr>
        <a:xfrm rot="524195">
          <a:off x="4863939" y="2110791"/>
          <a:ext cx="432570" cy="19248"/>
        </a:xfrm>
        <a:custGeom>
          <a:avLst/>
          <a:gdLst/>
          <a:ahLst/>
          <a:cxnLst/>
          <a:rect l="0" t="0" r="0" b="0"/>
          <a:pathLst>
            <a:path>
              <a:moveTo>
                <a:pt x="0" y="9624"/>
              </a:moveTo>
              <a:lnTo>
                <a:pt x="432570"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069410" y="2109601"/>
        <a:ext cx="21628" cy="21628"/>
      </dsp:txXfrm>
    </dsp:sp>
    <dsp:sp modelId="{0E4F446C-13D5-2D4E-8C05-10C855DAD473}">
      <dsp:nvSpPr>
        <dsp:cNvPr id="0" name=""/>
        <dsp:cNvSpPr/>
      </dsp:nvSpPr>
      <dsp:spPr>
        <a:xfrm>
          <a:off x="5294000" y="1886048"/>
          <a:ext cx="855968" cy="53443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8"/>
            </a:rPr>
            <a:t>Contemporary (1)</a:t>
          </a:r>
          <a:endParaRPr lang="en-US" sz="1000" kern="1200" dirty="0"/>
        </a:p>
      </dsp:txBody>
      <dsp:txXfrm>
        <a:off x="5309653" y="1901701"/>
        <a:ext cx="824662" cy="503133"/>
      </dsp:txXfrm>
    </dsp:sp>
    <dsp:sp modelId="{E2FB21C1-8AC1-E84C-82C9-8094F5BF2E85}">
      <dsp:nvSpPr>
        <dsp:cNvPr id="0" name=""/>
        <dsp:cNvSpPr/>
      </dsp:nvSpPr>
      <dsp:spPr>
        <a:xfrm>
          <a:off x="6149968" y="2143643"/>
          <a:ext cx="427551" cy="19248"/>
        </a:xfrm>
        <a:custGeom>
          <a:avLst/>
          <a:gdLst/>
          <a:ahLst/>
          <a:cxnLst/>
          <a:rect l="0" t="0" r="0" b="0"/>
          <a:pathLst>
            <a:path>
              <a:moveTo>
                <a:pt x="0" y="9624"/>
              </a:moveTo>
              <a:lnTo>
                <a:pt x="427551"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6353055" y="2142578"/>
        <a:ext cx="21377" cy="21377"/>
      </dsp:txXfrm>
    </dsp:sp>
    <dsp:sp modelId="{68AE75BE-2A21-5543-A7BB-02A17148FE44}">
      <dsp:nvSpPr>
        <dsp:cNvPr id="0" name=""/>
        <dsp:cNvSpPr/>
      </dsp:nvSpPr>
      <dsp:spPr>
        <a:xfrm>
          <a:off x="6577519" y="1886048"/>
          <a:ext cx="1068878" cy="53443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9"/>
            </a:rPr>
            <a:t>Taking Action (5)</a:t>
          </a:r>
          <a:endParaRPr lang="en-US" sz="1000" kern="1200" dirty="0"/>
        </a:p>
      </dsp:txBody>
      <dsp:txXfrm>
        <a:off x="6593172" y="1901701"/>
        <a:ext cx="1037572" cy="503133"/>
      </dsp:txXfrm>
    </dsp:sp>
    <dsp:sp modelId="{A6639253-0497-834A-9DC4-635A8B80BC6B}">
      <dsp:nvSpPr>
        <dsp:cNvPr id="0" name=""/>
        <dsp:cNvSpPr/>
      </dsp:nvSpPr>
      <dsp:spPr>
        <a:xfrm>
          <a:off x="7646397" y="2143643"/>
          <a:ext cx="427551" cy="19248"/>
        </a:xfrm>
        <a:custGeom>
          <a:avLst/>
          <a:gdLst/>
          <a:ahLst/>
          <a:cxnLst/>
          <a:rect l="0" t="0" r="0" b="0"/>
          <a:pathLst>
            <a:path>
              <a:moveTo>
                <a:pt x="0" y="9624"/>
              </a:moveTo>
              <a:lnTo>
                <a:pt x="427551"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7849484" y="2142578"/>
        <a:ext cx="21377" cy="21377"/>
      </dsp:txXfrm>
    </dsp:sp>
    <dsp:sp modelId="{E172196F-04D8-DC47-9D20-27C71A470612}">
      <dsp:nvSpPr>
        <dsp:cNvPr id="0" name=""/>
        <dsp:cNvSpPr/>
      </dsp:nvSpPr>
      <dsp:spPr>
        <a:xfrm>
          <a:off x="8073949" y="1886048"/>
          <a:ext cx="1068878" cy="53443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10"/>
            </a:rPr>
            <a:t>Evaluation (1)</a:t>
          </a:r>
          <a:endParaRPr lang="en-US" sz="1000" kern="1200" dirty="0"/>
        </a:p>
      </dsp:txBody>
      <dsp:txXfrm>
        <a:off x="8089602" y="1901701"/>
        <a:ext cx="1037572" cy="503133"/>
      </dsp:txXfrm>
    </dsp:sp>
    <dsp:sp modelId="{CAF673D9-CDFB-3241-8030-54D6370DB1D6}">
      <dsp:nvSpPr>
        <dsp:cNvPr id="0" name=""/>
        <dsp:cNvSpPr/>
      </dsp:nvSpPr>
      <dsp:spPr>
        <a:xfrm rot="421107">
          <a:off x="2637148" y="2591227"/>
          <a:ext cx="874664" cy="19248"/>
        </a:xfrm>
        <a:custGeom>
          <a:avLst/>
          <a:gdLst/>
          <a:ahLst/>
          <a:cxnLst/>
          <a:rect l="0" t="0" r="0" b="0"/>
          <a:pathLst>
            <a:path>
              <a:moveTo>
                <a:pt x="0" y="9624"/>
              </a:moveTo>
              <a:lnTo>
                <a:pt x="874664"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52613" y="2578984"/>
        <a:ext cx="43733" cy="43733"/>
      </dsp:txXfrm>
    </dsp:sp>
    <dsp:sp modelId="{1E5796A4-179A-0345-A8EE-83FE8099FD45}">
      <dsp:nvSpPr>
        <dsp:cNvPr id="0" name=""/>
        <dsp:cNvSpPr/>
      </dsp:nvSpPr>
      <dsp:spPr>
        <a:xfrm>
          <a:off x="3508535" y="2433861"/>
          <a:ext cx="1392277" cy="44085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11"/>
            </a:rPr>
            <a:t>WW2 (Resistance 5 </a:t>
          </a:r>
          <a:r>
            <a:rPr lang="en-US" sz="1000" kern="1200" dirty="0" smtClean="0">
              <a:hlinkClick xmlns:r="http://schemas.openxmlformats.org/officeDocument/2006/relationships" r:id="rId12"/>
            </a:rPr>
            <a:t>White Rose Mvt 2)</a:t>
          </a:r>
          <a:endParaRPr lang="en-US" sz="1000" kern="1200" dirty="0" smtClean="0"/>
        </a:p>
      </dsp:txBody>
      <dsp:txXfrm>
        <a:off x="3521447" y="2446773"/>
        <a:ext cx="1366453" cy="415029"/>
      </dsp:txXfrm>
    </dsp:sp>
    <dsp:sp modelId="{5D7AAF75-E0AA-064C-85B8-80C5F45E6F68}">
      <dsp:nvSpPr>
        <dsp:cNvPr id="0" name=""/>
        <dsp:cNvSpPr/>
      </dsp:nvSpPr>
      <dsp:spPr>
        <a:xfrm rot="2279865">
          <a:off x="2520729" y="2885434"/>
          <a:ext cx="1129393" cy="19248"/>
        </a:xfrm>
        <a:custGeom>
          <a:avLst/>
          <a:gdLst/>
          <a:ahLst/>
          <a:cxnLst/>
          <a:rect l="0" t="0" r="0" b="0"/>
          <a:pathLst>
            <a:path>
              <a:moveTo>
                <a:pt x="0" y="9624"/>
              </a:moveTo>
              <a:lnTo>
                <a:pt x="1129393"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057190" y="2866823"/>
        <a:ext cx="56469" cy="56469"/>
      </dsp:txXfrm>
    </dsp:sp>
    <dsp:sp modelId="{1B61ACD1-2F00-E94F-802B-6DDB29E5A312}">
      <dsp:nvSpPr>
        <dsp:cNvPr id="0" name=""/>
        <dsp:cNvSpPr/>
      </dsp:nvSpPr>
      <dsp:spPr>
        <a:xfrm>
          <a:off x="3530426" y="3030167"/>
          <a:ext cx="1137671" cy="42507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13"/>
            </a:rPr>
            <a:t>Indian Independence (1)</a:t>
          </a:r>
          <a:endParaRPr lang="en-US" sz="1000" kern="1200" dirty="0" smtClean="0"/>
        </a:p>
      </dsp:txBody>
      <dsp:txXfrm>
        <a:off x="3542876" y="3042617"/>
        <a:ext cx="1112771" cy="400171"/>
      </dsp:txXfrm>
    </dsp:sp>
    <dsp:sp modelId="{0833A7A9-D6EF-0D44-8227-91E4850365FB}">
      <dsp:nvSpPr>
        <dsp:cNvPr id="0" name=""/>
        <dsp:cNvSpPr/>
      </dsp:nvSpPr>
      <dsp:spPr>
        <a:xfrm rot="3297933">
          <a:off x="2306072" y="3180546"/>
          <a:ext cx="1569982" cy="19248"/>
        </a:xfrm>
        <a:custGeom>
          <a:avLst/>
          <a:gdLst/>
          <a:ahLst/>
          <a:cxnLst/>
          <a:rect l="0" t="0" r="0" b="0"/>
          <a:pathLst>
            <a:path>
              <a:moveTo>
                <a:pt x="0" y="9624"/>
              </a:moveTo>
              <a:lnTo>
                <a:pt x="1569982"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dirty="0"/>
        </a:p>
      </dsp:txBody>
      <dsp:txXfrm>
        <a:off x="3051814" y="3150920"/>
        <a:ext cx="78499" cy="78499"/>
      </dsp:txXfrm>
    </dsp:sp>
    <dsp:sp modelId="{6DC66707-8FC0-B342-9DEA-FC47A14E3A38}">
      <dsp:nvSpPr>
        <dsp:cNvPr id="0" name=""/>
        <dsp:cNvSpPr/>
      </dsp:nvSpPr>
      <dsp:spPr>
        <a:xfrm>
          <a:off x="3541703" y="3643200"/>
          <a:ext cx="1259854" cy="379451"/>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14"/>
            </a:rPr>
            <a:t>Role of the Arts (5)</a:t>
          </a:r>
          <a:endParaRPr lang="en-US" sz="1000" kern="1200" dirty="0" smtClean="0"/>
        </a:p>
      </dsp:txBody>
      <dsp:txXfrm>
        <a:off x="3552817" y="3654314"/>
        <a:ext cx="1237626" cy="357223"/>
      </dsp:txXfrm>
    </dsp:sp>
    <dsp:sp modelId="{E2211D8D-08DB-2A48-919D-CE94CCDE681B}">
      <dsp:nvSpPr>
        <dsp:cNvPr id="0" name=""/>
        <dsp:cNvSpPr/>
      </dsp:nvSpPr>
      <dsp:spPr>
        <a:xfrm rot="3924615">
          <a:off x="2042870" y="3468393"/>
          <a:ext cx="2046834" cy="19248"/>
        </a:xfrm>
        <a:custGeom>
          <a:avLst/>
          <a:gdLst/>
          <a:ahLst/>
          <a:cxnLst/>
          <a:rect l="0" t="0" r="0" b="0"/>
          <a:pathLst>
            <a:path>
              <a:moveTo>
                <a:pt x="0" y="9624"/>
              </a:moveTo>
              <a:lnTo>
                <a:pt x="2046834" y="962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dirty="0"/>
        </a:p>
      </dsp:txBody>
      <dsp:txXfrm>
        <a:off x="3015116" y="3426846"/>
        <a:ext cx="102341" cy="102341"/>
      </dsp:txXfrm>
    </dsp:sp>
    <dsp:sp modelId="{06ED2ADB-6DE9-0A43-95E2-7891F4535B41}">
      <dsp:nvSpPr>
        <dsp:cNvPr id="0" name=""/>
        <dsp:cNvSpPr/>
      </dsp:nvSpPr>
      <dsp:spPr>
        <a:xfrm>
          <a:off x="3492149" y="4215718"/>
          <a:ext cx="1264963" cy="38580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hlinkClick xmlns:r="http://schemas.openxmlformats.org/officeDocument/2006/relationships" r:id="rId15"/>
            </a:rPr>
            <a:t>Power (6)</a:t>
          </a:r>
          <a:endParaRPr lang="en-US" sz="1000" kern="1200" dirty="0" smtClean="0"/>
        </a:p>
      </dsp:txBody>
      <dsp:txXfrm>
        <a:off x="3503449" y="4227018"/>
        <a:ext cx="1242363" cy="36320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7A7A2E-9751-4B4D-858B-B947134C0DCD}" type="datetimeFigureOut">
              <a:rPr lang="en-US" smtClean="0"/>
              <a:t>7/19/23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2D0F2E-AD8F-CC45-8427-9ABB0AC11649}" type="slidenum">
              <a:rPr lang="en-US" smtClean="0"/>
              <a:t>‹#›</a:t>
            </a:fld>
            <a:endParaRPr lang="en-US" dirty="0"/>
          </a:p>
        </p:txBody>
      </p:sp>
    </p:spTree>
    <p:extLst>
      <p:ext uri="{BB962C8B-B14F-4D97-AF65-F5344CB8AC3E}">
        <p14:creationId xmlns:p14="http://schemas.microsoft.com/office/powerpoint/2010/main" val="1260533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F80F3-8C97-834F-B533-6590D00846AB}" type="datetimeFigureOut">
              <a:rPr lang="en-US" smtClean="0"/>
              <a:t>7/19/23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B242F-E153-C24F-9DAD-259178CBCB94}" type="slidenum">
              <a:rPr lang="en-US" smtClean="0"/>
              <a:t>‹#›</a:t>
            </a:fld>
            <a:endParaRPr lang="en-US" dirty="0"/>
          </a:p>
        </p:txBody>
      </p:sp>
    </p:spTree>
    <p:extLst>
      <p:ext uri="{BB962C8B-B14F-4D97-AF65-F5344CB8AC3E}">
        <p14:creationId xmlns:p14="http://schemas.microsoft.com/office/powerpoint/2010/main" val="1957260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a:t>
            </a:fld>
            <a:endParaRPr lang="en-US" dirty="0"/>
          </a:p>
        </p:txBody>
      </p:sp>
    </p:spTree>
    <p:extLst>
      <p:ext uri="{BB962C8B-B14F-4D97-AF65-F5344CB8AC3E}">
        <p14:creationId xmlns:p14="http://schemas.microsoft.com/office/powerpoint/2010/main" val="131944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Font typeface="Arial"/>
              <a:buNone/>
            </a:pPr>
            <a:r>
              <a:rPr lang="en-GB" dirty="0" smtClean="0"/>
              <a:t>So this project aims to fill the gap of knowledge of these movements by creating robust lessons which:</a:t>
            </a:r>
            <a:br>
              <a:rPr lang="en-GB" dirty="0" smtClean="0"/>
            </a:br>
            <a:endParaRPr lang="en-GB" dirty="0" smtClean="0"/>
          </a:p>
          <a:p>
            <a:pPr marL="171450" indent="-171450">
              <a:buFont typeface="Arial"/>
              <a:buChar char="•"/>
            </a:pPr>
            <a:r>
              <a:rPr lang="en-GB" sz="1200" dirty="0" smtClean="0"/>
              <a:t>Provide inspiring case studies of groups of people locally and from around the world, past and present, involved in nonviolent social change.</a:t>
            </a:r>
          </a:p>
          <a:p>
            <a:pPr marL="0" indent="0">
              <a:buNone/>
            </a:pPr>
            <a:r>
              <a:rPr lang="en-GB" sz="1200" dirty="0" smtClean="0"/>
              <a:t>• </a:t>
            </a:r>
            <a:r>
              <a:rPr lang="en-GB" sz="1200" dirty="0" smtClean="0">
                <a:solidFill>
                  <a:srgbClr val="0070C0"/>
                </a:solidFill>
              </a:rPr>
              <a:t>Offer pupils ways to think critically about gender issues and enable them to understand that masculinity can be expressed in nonviolent ways.</a:t>
            </a:r>
            <a:endParaRPr lang="en-GB" sz="1200" dirty="0" smtClean="0">
              <a:solidFill>
                <a:srgbClr val="FF0000"/>
              </a:solidFill>
            </a:endParaRPr>
          </a:p>
          <a:p>
            <a:pPr marL="0" indent="0">
              <a:buNone/>
            </a:pPr>
            <a:r>
              <a:rPr lang="en-GB" sz="1200" dirty="0" smtClean="0">
                <a:solidFill>
                  <a:srgbClr val="FF0000"/>
                </a:solidFill>
              </a:rPr>
              <a:t>• Engage pupils with local and global issues so that they feel motivated to work for change.</a:t>
            </a:r>
            <a:endParaRPr lang="en-GB" sz="1200" dirty="0" smtClean="0"/>
          </a:p>
          <a:p>
            <a:pPr marL="0" indent="0">
              <a:buNone/>
            </a:pPr>
            <a:r>
              <a:rPr lang="en-GB" sz="1200" dirty="0" smtClean="0"/>
              <a:t>• </a:t>
            </a:r>
            <a:r>
              <a:rPr lang="en-GB" sz="1200" dirty="0" smtClean="0">
                <a:solidFill>
                  <a:srgbClr val="00B050"/>
                </a:solidFill>
              </a:rPr>
              <a:t>Help pupils to decide on actions with a local or global impact and give them the tools to carry them out.</a:t>
            </a:r>
          </a:p>
          <a:p>
            <a:pPr marL="0" indent="0">
              <a:buNone/>
            </a:pPr>
            <a:endParaRPr lang="en-GB" sz="1200" dirty="0" smtClean="0">
              <a:solidFill>
                <a:srgbClr val="00B050"/>
              </a:solidFill>
            </a:endParaRPr>
          </a:p>
          <a:p>
            <a:pPr marL="0" indent="0">
              <a:buNone/>
            </a:pPr>
            <a:r>
              <a:rPr lang="en-GB" sz="1200" dirty="0" smtClean="0">
                <a:solidFill>
                  <a:srgbClr val="00B050"/>
                </a:solidFill>
              </a:rPr>
              <a:t>Thereby ‘providing hope and possibility’ for learners (conference theme)</a:t>
            </a:r>
          </a:p>
          <a:p>
            <a:endParaRPr lang="en-GB" dirty="0" smtClean="0"/>
          </a:p>
          <a:p>
            <a:r>
              <a:rPr lang="en-GB" dirty="0" smtClean="0"/>
              <a:t>The resources use </a:t>
            </a:r>
            <a:r>
              <a:rPr lang="en-GB" dirty="0" smtClean="0">
                <a:solidFill>
                  <a:srgbClr val="FF0000"/>
                </a:solidFill>
              </a:rPr>
              <a:t>Philosophy for Children (P4C) </a:t>
            </a:r>
            <a:r>
              <a:rPr lang="en-GB" dirty="0" smtClean="0"/>
              <a:t>approaches throughout to enable the unpacking of </a:t>
            </a:r>
            <a:r>
              <a:rPr lang="en-GB" dirty="0" smtClean="0">
                <a:solidFill>
                  <a:srgbClr val="FF0000"/>
                </a:solidFill>
              </a:rPr>
              <a:t>key concepts such as ‘violence’ and ‘nonviolence’, ‘peace’, ‘power’, ‘change’</a:t>
            </a:r>
            <a:r>
              <a:rPr lang="en-GB" baseline="0" dirty="0" smtClean="0">
                <a:solidFill>
                  <a:srgbClr val="FF0000"/>
                </a:solidFill>
              </a:rPr>
              <a:t> </a:t>
            </a:r>
            <a:r>
              <a:rPr lang="en-GB" dirty="0" smtClean="0"/>
              <a:t>and to enable participation in </a:t>
            </a:r>
            <a:r>
              <a:rPr lang="en-GB" dirty="0" smtClean="0">
                <a:solidFill>
                  <a:srgbClr val="FF0000"/>
                </a:solidFill>
              </a:rPr>
              <a:t>fruitful and rigorous, structured dialogue</a:t>
            </a:r>
            <a:r>
              <a:rPr lang="en-GB" dirty="0" smtClean="0"/>
              <a:t> which leads to pupils being able to </a:t>
            </a:r>
            <a:r>
              <a:rPr lang="en-GB" dirty="0" smtClean="0">
                <a:solidFill>
                  <a:srgbClr val="FF0000"/>
                </a:solidFill>
              </a:rPr>
              <a:t>make reasonable judgements about what they think about the issues and whether and how they wish to take action.</a:t>
            </a:r>
          </a:p>
          <a:p>
            <a:pPr marL="0" indent="0">
              <a:buNone/>
            </a:pPr>
            <a:endParaRPr lang="en-GB" dirty="0" smtClean="0"/>
          </a:p>
        </p:txBody>
      </p:sp>
      <p:sp>
        <p:nvSpPr>
          <p:cNvPr id="4" name="Slide Number Placeholder 3"/>
          <p:cNvSpPr>
            <a:spLocks noGrp="1"/>
          </p:cNvSpPr>
          <p:nvPr>
            <p:ph type="sldNum" sz="quarter" idx="10"/>
          </p:nvPr>
        </p:nvSpPr>
        <p:spPr/>
        <p:txBody>
          <a:bodyPr/>
          <a:lstStyle/>
          <a:p>
            <a:fld id="{CC1B242F-E153-C24F-9DAD-259178CBCB94}" type="slidenum">
              <a:rPr lang="en-US" smtClean="0"/>
              <a:t>3</a:t>
            </a:fld>
            <a:endParaRPr lang="en-US" dirty="0"/>
          </a:p>
        </p:txBody>
      </p:sp>
    </p:spTree>
    <p:extLst>
      <p:ext uri="{BB962C8B-B14F-4D97-AF65-F5344CB8AC3E}">
        <p14:creationId xmlns:p14="http://schemas.microsoft.com/office/powerpoint/2010/main" val="263820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4</a:t>
            </a:fld>
            <a:endParaRPr lang="en-US" dirty="0"/>
          </a:p>
        </p:txBody>
      </p:sp>
    </p:spTree>
    <p:extLst>
      <p:ext uri="{BB962C8B-B14F-4D97-AF65-F5344CB8AC3E}">
        <p14:creationId xmlns:p14="http://schemas.microsoft.com/office/powerpoint/2010/main" val="621361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This is an overview of the materials</a:t>
            </a:r>
            <a:r>
              <a:rPr lang="en-US" baseline="0" dirty="0" smtClean="0"/>
              <a:t> (aimed at 8-14 year olds)</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5</a:t>
            </a:fld>
            <a:endParaRPr lang="en-US" dirty="0"/>
          </a:p>
        </p:txBody>
      </p:sp>
    </p:spTree>
    <p:extLst>
      <p:ext uri="{BB962C8B-B14F-4D97-AF65-F5344CB8AC3E}">
        <p14:creationId xmlns:p14="http://schemas.microsoft.com/office/powerpoint/2010/main" val="814928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8</a:t>
            </a:fld>
            <a:endParaRPr lang="en-US" dirty="0"/>
          </a:p>
        </p:txBody>
      </p:sp>
    </p:spTree>
    <p:extLst>
      <p:ext uri="{BB962C8B-B14F-4D97-AF65-F5344CB8AC3E}">
        <p14:creationId xmlns:p14="http://schemas.microsoft.com/office/powerpoint/2010/main" val="768320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637297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419929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4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4256371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54359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5" name="Footer Placeholder 4"/>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3593624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6" name="Footer Placeholder 5"/>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66534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8" name="Footer Placeholder 7"/>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428711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4" name="Footer Placeholder 3"/>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2827980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3" name="Footer Placeholder 2"/>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281513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6" name="Footer Placeholder 5"/>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153100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60"/>
            <a:ext cx="2133600" cy="365125"/>
          </a:xfrm>
          <a:prstGeom prst="rect">
            <a:avLst/>
          </a:prstGeom>
        </p:spPr>
        <p:txBody>
          <a:bodyPr/>
          <a:lstStyle/>
          <a:p>
            <a:fld id="{5FC1D858-51B1-354F-986E-92DDAFA5DA6D}" type="datetimeFigureOut">
              <a:rPr lang="en-US" smtClean="0"/>
              <a:pPr/>
              <a:t>7/19/23</a:t>
            </a:fld>
            <a:endParaRPr lang="en-US" dirty="0"/>
          </a:p>
        </p:txBody>
      </p:sp>
      <p:sp>
        <p:nvSpPr>
          <p:cNvPr id="6" name="Footer Placeholder 5"/>
          <p:cNvSpPr>
            <a:spLocks noGrp="1"/>
          </p:cNvSpPr>
          <p:nvPr>
            <p:ph type="ftr" sz="quarter" idx="11"/>
          </p:nvPr>
        </p:nvSpPr>
        <p:spPr>
          <a:xfrm>
            <a:off x="3124200" y="635636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60"/>
            <a:ext cx="2133600" cy="365125"/>
          </a:xfrm>
          <a:prstGeom prst="rect">
            <a:avLst/>
          </a:prstGeom>
        </p:spPr>
        <p:txBody>
          <a:bodyPr/>
          <a:lstStyle/>
          <a:p>
            <a:fld id="{BCAAB54F-1B84-4E45-B5F9-6664E027E366}" type="slidenum">
              <a:rPr lang="en-US" smtClean="0"/>
              <a:pPr/>
              <a:t>‹#›</a:t>
            </a:fld>
            <a:endParaRPr lang="en-US" dirty="0"/>
          </a:p>
        </p:txBody>
      </p:sp>
    </p:spTree>
    <p:extLst>
      <p:ext uri="{BB962C8B-B14F-4D97-AF65-F5344CB8AC3E}">
        <p14:creationId xmlns:p14="http://schemas.microsoft.com/office/powerpoint/2010/main" val="13913430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82134"/>
            <a:ext cx="8229600" cy="835504"/>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4" name="Picture 3" descr="lower case banner.psd"/>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109042"/>
            <a:ext cx="9144000" cy="748958"/>
          </a:xfrm>
          <a:prstGeom prst="rect">
            <a:avLst/>
          </a:prstGeom>
        </p:spPr>
      </p:pic>
    </p:spTree>
    <p:extLst>
      <p:ext uri="{BB962C8B-B14F-4D97-AF65-F5344CB8AC3E}">
        <p14:creationId xmlns:p14="http://schemas.microsoft.com/office/powerpoint/2010/main" val="355416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decsy.org.uk/projects/non-violent-action-a-force-for-change-lesson-plans/" TargetMode="External"/><Relationship Id="rId4" Type="http://schemas.openxmlformats.org/officeDocument/2006/relationships/hyperlink" Target="mailto:helen.griffin@decsy.org.uk" TargetMode="External"/><Relationship Id="rId5" Type="http://schemas.openxmlformats.org/officeDocument/2006/relationships/image" Target="../media/image2.png"/><Relationship Id="rId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ecsy.org.uk/courses/" TargetMode="External"/><Relationship Id="rId4" Type="http://schemas.openxmlformats.org/officeDocument/2006/relationships/hyperlink" Target="https://www.mantleoftheexpert.com/" TargetMode="External"/><Relationship Id="rId1" Type="http://schemas.openxmlformats.org/officeDocument/2006/relationships/slideLayout" Target="../slideLayouts/slideLayout2.xml"/><Relationship Id="rId2" Type="http://schemas.openxmlformats.org/officeDocument/2006/relationships/hyperlink" Target="https://www.decsy.org.uk/lessons/philosophy-for-children-p4c-guidan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ecsy.org.uk/projects/non-violent-action-a-force-for-change-lesson-plans/" TargetMode="External"/><Relationship Id="rId3" Type="http://schemas.openxmlformats.org/officeDocument/2006/relationships/hyperlink" Target="https://www.decsy.org.uk/lessons/welsh-case-studie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vimeo.com/ondemand/genesharp" TargetMode="External"/><Relationship Id="rId4" Type="http://schemas.openxmlformats.org/officeDocument/2006/relationships/hyperlink" Target="https://www.bbc.co.uk/sounds/play/w3ct0xhx" TargetMode="External"/><Relationship Id="rId5" Type="http://schemas.openxmlformats.org/officeDocument/2006/relationships/hyperlink" Target="https://www.youtube.com/watch?v=LW_rTeawAi0" TargetMode="External"/><Relationship Id="rId6" Type="http://schemas.openxmlformats.org/officeDocument/2006/relationships/hyperlink" Target="https://www.nonviolent-conflict.org/force-powerful-english/" TargetMode="External"/><Relationship Id="rId7" Type="http://schemas.openxmlformats.org/officeDocument/2006/relationships/hyperlink" Target="https://www.nonviolence.wri-irg.org/en" TargetMode="External"/><Relationship Id="rId8" Type="http://schemas.openxmlformats.org/officeDocument/2006/relationships/hyperlink" Target="https://turningtide.org.uk/" TargetMode="External"/><Relationship Id="rId9" Type="http://schemas.openxmlformats.org/officeDocument/2006/relationships/hyperlink" Target="https://www.nonviolent-conflict.org/" TargetMode="External"/><Relationship Id="rId10" Type="http://schemas.openxmlformats.org/officeDocument/2006/relationships/hyperlink" Target="https://mettacenter.org/nonviolence/introduction/" TargetMode="External"/><Relationship Id="rId11" Type="http://schemas.openxmlformats.org/officeDocument/2006/relationships/hyperlink" Target="https://nvdatabase.swarthmore.edu/" TargetMode="External"/><Relationship Id="rId1" Type="http://schemas.openxmlformats.org/officeDocument/2006/relationships/slideLayout" Target="../slideLayouts/slideLayout4.xml"/><Relationship Id="rId2" Type="http://schemas.openxmlformats.org/officeDocument/2006/relationships/hyperlink" Target="https://www.youtube.com/watch?v=YJSehRlU34w&amp;t=14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decsy.org.uk/lessons/philosophy-for-children-p4c-guidance/"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hyperlink" Target="https://www.decsy.org.uk/lessons/lesson-2-enquiring-into-violence-and-non-violence/" TargetMode="External"/><Relationship Id="rId4" Type="http://schemas.openxmlformats.org/officeDocument/2006/relationships/hyperlink" Target="https://www.decsy.org.uk/lessons/core-lesson-otpor-case-study/" TargetMode="External"/><Relationship Id="rId5" Type="http://schemas.openxmlformats.org/officeDocument/2006/relationships/hyperlink" Target="https://www.decsy.org.uk/lessons/core-lesson-bristol-bus-boycott-case-study/" TargetMode="External"/><Relationship Id="rId1" Type="http://schemas.openxmlformats.org/officeDocument/2006/relationships/slideLayout" Target="../slideLayouts/slideLayout2.xml"/><Relationship Id="rId2" Type="http://schemas.openxmlformats.org/officeDocument/2006/relationships/hyperlink" Target="https://www.decsy.org.uk/lessons/lesson-1-introduction-to-non-violent-action/" TargetMode="External"/></Relationships>
</file>

<file path=ppt/slides/_rels/slide8.xml.rels><?xml version="1.0" encoding="UTF-8" standalone="yes"?>
<Relationships xmlns="http://schemas.openxmlformats.org/package/2006/relationships"><Relationship Id="rId11" Type="http://schemas.openxmlformats.org/officeDocument/2006/relationships/hyperlink" Target="https://www.decsy.org.uk/lessons/sheffield-street-trees/" TargetMode="External"/><Relationship Id="rId12" Type="http://schemas.openxmlformats.org/officeDocument/2006/relationships/hyperlink" Target="https://www.decsy.org.uk/lessons/core-lesson-bristol-bus-boycott-case-study/"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decsy.org.uk/lessons/core-lesson-otpor-case-study/" TargetMode="External"/><Relationship Id="rId4" Type="http://schemas.openxmlformats.org/officeDocument/2006/relationships/hyperlink" Target="https://www.decsy.org.uk/lessons/world-war-2-resistance-danish-resistance-and-rosenstrasse/" TargetMode="External"/><Relationship Id="rId5" Type="http://schemas.openxmlformats.org/officeDocument/2006/relationships/hyperlink" Target="https://www.decsy.org.uk/lessons/ww2-how-did-the-german-people-respond-to-nazism/" TargetMode="External"/><Relationship Id="rId6" Type="http://schemas.openxmlformats.org/officeDocument/2006/relationships/hyperlink" Target="https://www.decsy.org.uk/lessons/role-of-the-arts-english-disco-lovers-and-singing-revolution/" TargetMode="External"/><Relationship Id="rId7" Type="http://schemas.openxmlformats.org/officeDocument/2006/relationships/hyperlink" Target="https://www.decsy.org.uk/lessons/indian-independence/" TargetMode="External"/><Relationship Id="rId8" Type="http://schemas.openxmlformats.org/officeDocument/2006/relationships/hyperlink" Target="https://www.decsy.org.uk/lessons/the-chipko-movement-case-study/" TargetMode="External"/><Relationship Id="rId9" Type="http://schemas.openxmlformats.org/officeDocument/2006/relationships/hyperlink" Target="https://www.decsy.org.uk/lessons/the-green-belt-movement-kenya/" TargetMode="External"/><Relationship Id="rId10" Type="http://schemas.openxmlformats.org/officeDocument/2006/relationships/hyperlink" Target="https://www.decsy.org.uk/lessons/uk-right-to-roa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decsy.org.uk/lessons/contemporary-issues/" TargetMode="External"/><Relationship Id="rId4" Type="http://schemas.openxmlformats.org/officeDocument/2006/relationships/hyperlink" Target="https://www.decsy.org.uk/lessons/taking-action/" TargetMode="External"/><Relationship Id="rId5" Type="http://schemas.openxmlformats.org/officeDocument/2006/relationships/hyperlink" Target="https://www.decsy.org.uk/lessons/evaluation-lesson/" TargetMode="External"/><Relationship Id="rId1" Type="http://schemas.openxmlformats.org/officeDocument/2006/relationships/slideLayout" Target="../slideLayouts/slideLayout2.xml"/><Relationship Id="rId2" Type="http://schemas.openxmlformats.org/officeDocument/2006/relationships/hyperlink" Target="https://www.decsy.org.uk/lessons/power-understanding-pow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783" y="544531"/>
            <a:ext cx="8656982" cy="1849348"/>
          </a:xfrm>
        </p:spPr>
        <p:txBody>
          <a:bodyPr>
            <a:normAutofit fontScale="90000"/>
          </a:bodyPr>
          <a:lstStyle/>
          <a:p>
            <a:r>
              <a:rPr lang="en-US" dirty="0" smtClean="0">
                <a:hlinkClick r:id="rId3"/>
              </a:rPr>
              <a:t>Non-violent Action: A Force for </a:t>
            </a:r>
            <a:r>
              <a:rPr lang="en-US" smtClean="0">
                <a:hlinkClick r:id="rId3"/>
              </a:rPr>
              <a:t>Change </a:t>
            </a:r>
            <a:r>
              <a:rPr lang="en-US" smtClean="0"/>
              <a:t/>
            </a:r>
            <a:br>
              <a:rPr lang="en-US" smtClean="0"/>
            </a:br>
            <a:r>
              <a:rPr lang="en-US" smtClean="0"/>
              <a:t>Introduction </a:t>
            </a:r>
            <a:r>
              <a:rPr lang="en-US" dirty="0" smtClean="0"/>
              <a:t>to the Lessons</a:t>
            </a:r>
            <a:endParaRPr lang="en-US" dirty="0"/>
          </a:p>
        </p:txBody>
      </p:sp>
      <p:sp>
        <p:nvSpPr>
          <p:cNvPr id="3" name="Subtitle 2"/>
          <p:cNvSpPr>
            <a:spLocks noGrp="1"/>
          </p:cNvSpPr>
          <p:nvPr>
            <p:ph type="subTitle" idx="1"/>
          </p:nvPr>
        </p:nvSpPr>
        <p:spPr>
          <a:xfrm>
            <a:off x="1371600" y="3556000"/>
            <a:ext cx="6400800" cy="2082800"/>
          </a:xfrm>
        </p:spPr>
        <p:txBody>
          <a:bodyPr>
            <a:normAutofit/>
          </a:bodyPr>
          <a:lstStyle/>
          <a:p>
            <a:endParaRPr lang="en-US" dirty="0" smtClean="0">
              <a:hlinkClick r:id="rId4"/>
            </a:endParaRPr>
          </a:p>
          <a:p>
            <a:r>
              <a:rPr lang="en-US" dirty="0" smtClean="0">
                <a:hlinkClick r:id="rId4"/>
              </a:rPr>
              <a:t>helen.griffin@decsy.org.uk</a:t>
            </a:r>
            <a:endParaRPr lang="en-US" dirty="0" smtClean="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70352" y="2622911"/>
            <a:ext cx="1003300" cy="1003300"/>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3824356"/>
            <a:ext cx="2006271" cy="2834861"/>
          </a:xfrm>
          <a:prstGeom prst="rect">
            <a:avLst/>
          </a:prstGeom>
        </p:spPr>
      </p:pic>
    </p:spTree>
    <p:extLst>
      <p:ext uri="{BB962C8B-B14F-4D97-AF65-F5344CB8AC3E}">
        <p14:creationId xmlns:p14="http://schemas.microsoft.com/office/powerpoint/2010/main" val="1854693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958"/>
            <a:ext cx="8229600" cy="835504"/>
          </a:xfrm>
        </p:spPr>
        <p:txBody>
          <a:bodyPr>
            <a:normAutofit/>
          </a:bodyPr>
          <a:lstStyle/>
          <a:p>
            <a:r>
              <a:rPr lang="en-US" sz="3200" b="1" dirty="0" smtClean="0"/>
              <a:t>Teaching and learning approaches</a:t>
            </a:r>
            <a:endParaRPr lang="en-US" sz="3200" b="1" dirty="0"/>
          </a:p>
        </p:txBody>
      </p:sp>
      <p:sp>
        <p:nvSpPr>
          <p:cNvPr id="3" name="Content Placeholder 2"/>
          <p:cNvSpPr>
            <a:spLocks noGrp="1"/>
          </p:cNvSpPr>
          <p:nvPr>
            <p:ph idx="1"/>
          </p:nvPr>
        </p:nvSpPr>
        <p:spPr>
          <a:xfrm>
            <a:off x="457200" y="1039986"/>
            <a:ext cx="8229600" cy="4525963"/>
          </a:xfrm>
        </p:spPr>
        <p:txBody>
          <a:bodyPr>
            <a:normAutofit fontScale="70000" lnSpcReduction="20000"/>
          </a:bodyPr>
          <a:lstStyle/>
          <a:p>
            <a:r>
              <a:rPr lang="en-US" dirty="0" smtClean="0">
                <a:hlinkClick r:id="rId2"/>
              </a:rPr>
              <a:t>Philosophy for Children </a:t>
            </a:r>
            <a:r>
              <a:rPr lang="en-US" dirty="0" smtClean="0"/>
              <a:t>(P4C) is a teaching and learning approach used throughout the materials and, although not essential, we recommend that educators access training </a:t>
            </a:r>
            <a:r>
              <a:rPr lang="en-US" dirty="0"/>
              <a:t>on this: </a:t>
            </a:r>
            <a:r>
              <a:rPr lang="en-US" dirty="0">
                <a:hlinkClick r:id="rId3"/>
              </a:rPr>
              <a:t>https://www.decsy.org.uk/courses</a:t>
            </a:r>
            <a:r>
              <a:rPr lang="en-US" dirty="0" smtClean="0">
                <a:hlinkClick r:id="rId3"/>
              </a:rPr>
              <a:t>/</a:t>
            </a:r>
            <a:endParaRPr lang="en-US" dirty="0" smtClean="0"/>
          </a:p>
          <a:p>
            <a:pPr marL="0" indent="0">
              <a:buNone/>
            </a:pPr>
            <a:endParaRPr lang="en-US" dirty="0" smtClean="0"/>
          </a:p>
          <a:p>
            <a:r>
              <a:rPr lang="en-US" dirty="0" smtClean="0"/>
              <a:t>Mantle of the Expert is used in the Sheffield Street Trees case study. Guidance on this drama approach can be found at this very helpful website: </a:t>
            </a:r>
            <a:r>
              <a:rPr lang="en-US" dirty="0" smtClean="0">
                <a:hlinkClick r:id="rId4"/>
              </a:rPr>
              <a:t>https://www.mantleoftheexpert.com/</a:t>
            </a:r>
            <a:endParaRPr lang="en-US" dirty="0" smtClean="0"/>
          </a:p>
          <a:p>
            <a:pPr marL="0" indent="0">
              <a:buNone/>
            </a:pPr>
            <a:endParaRPr lang="en-US" dirty="0"/>
          </a:p>
          <a:p>
            <a:r>
              <a:rPr lang="en-US" dirty="0"/>
              <a:t>D</a:t>
            </a:r>
            <a:r>
              <a:rPr lang="en-US" dirty="0" smtClean="0"/>
              <a:t>rama approaches (e.g. role play and freeze frames) along with other arts-based approaches are used throughout the resource to actively engage learners in their learning. </a:t>
            </a:r>
          </a:p>
        </p:txBody>
      </p:sp>
    </p:spTree>
    <p:extLst>
      <p:ext uri="{BB962C8B-B14F-4D97-AF65-F5344CB8AC3E}">
        <p14:creationId xmlns:p14="http://schemas.microsoft.com/office/powerpoint/2010/main" val="706735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 of the lessons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Each set of lessons includes: </a:t>
            </a:r>
          </a:p>
          <a:p>
            <a:r>
              <a:rPr lang="en-US" dirty="0" smtClean="0"/>
              <a:t>A lesson plan</a:t>
            </a:r>
          </a:p>
          <a:p>
            <a:r>
              <a:rPr lang="en-US" dirty="0" smtClean="0"/>
              <a:t>A PowerPoint (which is usually optional)</a:t>
            </a:r>
          </a:p>
          <a:p>
            <a:r>
              <a:rPr lang="en-US" dirty="0" smtClean="0"/>
              <a:t>Learner resource sheets (labeled ‘RS’)</a:t>
            </a:r>
          </a:p>
          <a:p>
            <a:pPr marL="0" indent="0">
              <a:buNone/>
            </a:pPr>
            <a:endParaRPr lang="en-US" dirty="0"/>
          </a:p>
          <a:p>
            <a:pPr marL="0" indent="0">
              <a:buNone/>
            </a:pPr>
            <a:r>
              <a:rPr lang="en-US" dirty="0" smtClean="0"/>
              <a:t>Please note that where films are embedded in PowerPoints web links are also included if these do not open on your computer (see notes to PowerPoints).</a:t>
            </a:r>
            <a:endParaRPr lang="en-US" dirty="0"/>
          </a:p>
        </p:txBody>
      </p:sp>
    </p:spTree>
    <p:extLst>
      <p:ext uri="{BB962C8B-B14F-4D97-AF65-F5344CB8AC3E}">
        <p14:creationId xmlns:p14="http://schemas.microsoft.com/office/powerpoint/2010/main" val="3792013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Curriculum links and glossary</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Detailed </a:t>
            </a:r>
            <a:r>
              <a:rPr lang="en-US" dirty="0" smtClean="0">
                <a:hlinkClick r:id="rId2"/>
              </a:rPr>
              <a:t>curriculum links </a:t>
            </a:r>
            <a:r>
              <a:rPr lang="en-US" dirty="0" smtClean="0"/>
              <a:t>to the English, Welsh and Scottish curriculums is provided in a separate document. </a:t>
            </a:r>
            <a:endParaRPr lang="en-US" dirty="0"/>
          </a:p>
          <a:p>
            <a:r>
              <a:rPr lang="en-US" dirty="0"/>
              <a:t>The Welsh Centre for International Affairs (WCIA) </a:t>
            </a:r>
            <a:r>
              <a:rPr lang="en-US" dirty="0" smtClean="0"/>
              <a:t>researched </a:t>
            </a:r>
            <a:r>
              <a:rPr lang="en-US" dirty="0"/>
              <a:t>and added 11 </a:t>
            </a:r>
            <a:r>
              <a:rPr lang="en-US" dirty="0">
                <a:hlinkClick r:id="rId3"/>
              </a:rPr>
              <a:t>Welsh case studies </a:t>
            </a:r>
            <a:r>
              <a:rPr lang="en-US" dirty="0"/>
              <a:t>from WWI up until today, which can be used to look at issues such as conscientious objection in time of war; campaigning for peace; racism and the anti-apartheid campaign in Wales; action for language equality; and campaigning for sustainability and to raise awareness of the climate emergency. </a:t>
            </a:r>
            <a:endParaRPr lang="en-US" dirty="0" smtClean="0"/>
          </a:p>
          <a:p>
            <a:r>
              <a:rPr lang="en-US" dirty="0" smtClean="0"/>
              <a:t>A</a:t>
            </a:r>
            <a:r>
              <a:rPr lang="en-US" dirty="0" smtClean="0">
                <a:hlinkClick r:id="rId2"/>
              </a:rPr>
              <a:t> glossary </a:t>
            </a:r>
            <a:r>
              <a:rPr lang="en-US" dirty="0" smtClean="0"/>
              <a:t>is provided in a separate document.</a:t>
            </a:r>
            <a:endParaRPr lang="en-US" dirty="0"/>
          </a:p>
        </p:txBody>
      </p:sp>
    </p:spTree>
    <p:extLst>
      <p:ext uri="{BB962C8B-B14F-4D97-AF65-F5344CB8AC3E}">
        <p14:creationId xmlns:p14="http://schemas.microsoft.com/office/powerpoint/2010/main" val="37364440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334"/>
            <a:ext cx="8229600" cy="835504"/>
          </a:xfrm>
        </p:spPr>
        <p:txBody>
          <a:bodyPr/>
          <a:lstStyle/>
          <a:p>
            <a:r>
              <a:rPr lang="en-US" b="1" dirty="0" smtClean="0"/>
              <a:t>Recommended Resources</a:t>
            </a:r>
            <a:endParaRPr lang="en-US" b="1" dirty="0"/>
          </a:p>
        </p:txBody>
      </p:sp>
      <p:sp>
        <p:nvSpPr>
          <p:cNvPr id="4" name="Content Placeholder 3"/>
          <p:cNvSpPr>
            <a:spLocks noGrp="1"/>
          </p:cNvSpPr>
          <p:nvPr>
            <p:ph sz="half" idx="1"/>
          </p:nvPr>
        </p:nvSpPr>
        <p:spPr>
          <a:xfrm>
            <a:off x="457200" y="931558"/>
            <a:ext cx="4038600" cy="5194611"/>
          </a:xfrm>
        </p:spPr>
        <p:txBody>
          <a:bodyPr>
            <a:normAutofit fontScale="92500" lnSpcReduction="10000"/>
          </a:bodyPr>
          <a:lstStyle/>
          <a:p>
            <a:pPr marL="0" indent="0">
              <a:buNone/>
            </a:pPr>
            <a:r>
              <a:rPr lang="en-US" sz="2000" b="1" dirty="0" smtClean="0"/>
              <a:t>Books for Learners</a:t>
            </a:r>
          </a:p>
          <a:p>
            <a:pPr marL="0" indent="0">
              <a:buNone/>
            </a:pPr>
            <a:r>
              <a:rPr lang="en-US" sz="1500" dirty="0" smtClean="0"/>
              <a:t>‘</a:t>
            </a:r>
            <a:r>
              <a:rPr lang="en-US" sz="1500" i="1" dirty="0" smtClean="0"/>
              <a:t>Greta and the Giants: inspired by Greta Thunberg’s stand to save the world</a:t>
            </a:r>
            <a:r>
              <a:rPr lang="en-US" sz="1500" dirty="0" smtClean="0"/>
              <a:t>’ by Zoë Tucker and Zoe Persico, 2019, Frances Lincoln (picture book for younger learners).</a:t>
            </a:r>
          </a:p>
          <a:p>
            <a:pPr marL="0" indent="0">
              <a:buNone/>
            </a:pPr>
            <a:r>
              <a:rPr lang="en-US" sz="1500" i="1" dirty="0" smtClean="0"/>
              <a:t>‘Protest: How people have come together to change the world</a:t>
            </a:r>
            <a:r>
              <a:rPr lang="en-US" sz="1500" dirty="0" smtClean="0"/>
              <a:t>’ by Alice &amp; Emily Haworth-Booth, 2021, Pavilion (mentions many of the movements in the lesson plans and many more).</a:t>
            </a:r>
          </a:p>
          <a:p>
            <a:pPr marL="0" indent="0">
              <a:buNone/>
            </a:pPr>
            <a:r>
              <a:rPr lang="en-US" sz="1500" i="1" dirty="0" smtClean="0"/>
              <a:t>‘This is a Dictatorship’</a:t>
            </a:r>
            <a:r>
              <a:rPr lang="en-US" sz="1500" dirty="0" smtClean="0"/>
              <a:t> by Equipo Plantel &amp; Mikel Casal, 2021, Book Island (simple picture book that explores the meaning of dictatorship)</a:t>
            </a:r>
          </a:p>
          <a:p>
            <a:pPr marL="0" indent="0">
              <a:buNone/>
            </a:pPr>
            <a:r>
              <a:rPr lang="en-US" sz="1500" i="1" dirty="0" smtClean="0"/>
              <a:t>‘People of Peace 40 Inspiring Icons’ </a:t>
            </a:r>
            <a:r>
              <a:rPr lang="en-US" sz="1500" dirty="0" smtClean="0"/>
              <a:t>by Sandrine Mirza &amp; Le Do, 2017, Quarto Publishing</a:t>
            </a:r>
          </a:p>
          <a:p>
            <a:pPr marL="0" indent="0">
              <a:buNone/>
            </a:pPr>
            <a:r>
              <a:rPr lang="en-US" sz="1500" i="1" dirty="0" smtClean="0"/>
              <a:t>‘No one is too small to make a difference’ by Greta Thunberg, 2019, Penguin.</a:t>
            </a:r>
          </a:p>
          <a:p>
            <a:pPr marL="0" indent="0">
              <a:buNone/>
            </a:pPr>
            <a:r>
              <a:rPr lang="en-US" sz="1500" i="1" dirty="0" smtClean="0"/>
              <a:t>‘United We Are Unstoppable: 60 Inspiring Young People Saving our World In Their Own Words’ </a:t>
            </a:r>
            <a:r>
              <a:rPr lang="en-US" sz="1500" dirty="0" smtClean="0"/>
              <a:t>ed. Akshat Rathi, 2020, John Murray</a:t>
            </a:r>
            <a:endParaRPr lang="en-US" sz="1500" dirty="0"/>
          </a:p>
        </p:txBody>
      </p:sp>
      <p:sp>
        <p:nvSpPr>
          <p:cNvPr id="5" name="Content Placeholder 4"/>
          <p:cNvSpPr>
            <a:spLocks noGrp="1"/>
          </p:cNvSpPr>
          <p:nvPr>
            <p:ph sz="half" idx="2"/>
          </p:nvPr>
        </p:nvSpPr>
        <p:spPr>
          <a:xfrm>
            <a:off x="4648200" y="931558"/>
            <a:ext cx="4038600" cy="5194611"/>
          </a:xfrm>
        </p:spPr>
        <p:txBody>
          <a:bodyPr>
            <a:normAutofit fontScale="92500" lnSpcReduction="10000"/>
          </a:bodyPr>
          <a:lstStyle/>
          <a:p>
            <a:pPr marL="0" indent="0">
              <a:buNone/>
            </a:pPr>
            <a:r>
              <a:rPr lang="en-US" sz="2000" b="1" dirty="0" smtClean="0"/>
              <a:t>Books for teachers/educators</a:t>
            </a:r>
          </a:p>
          <a:p>
            <a:pPr marL="0" indent="0">
              <a:buNone/>
            </a:pPr>
            <a:r>
              <a:rPr lang="en-US" sz="1500" i="1" dirty="0" smtClean="0"/>
              <a:t>‘Street Spirit The Power of Protest &amp; Mischief’ </a:t>
            </a:r>
            <a:r>
              <a:rPr lang="en-US" sz="1500" dirty="0" smtClean="0"/>
              <a:t>by Steve Crawshaw, 2017, MOM Books Ltd. (book with photos and information which could also be used with older learners)</a:t>
            </a:r>
          </a:p>
          <a:p>
            <a:pPr marL="0" indent="0">
              <a:buNone/>
            </a:pPr>
            <a:r>
              <a:rPr lang="en-US" sz="1500" i="1" dirty="0" smtClean="0"/>
              <a:t>‘The Power of Protest: A Visual History of the Movements That Changed the World’ </a:t>
            </a:r>
            <a:r>
              <a:rPr lang="en-US" sz="1500" dirty="0" smtClean="0"/>
              <a:t>by Brenda Griffing, 2018, Sourcebooks, Inc.</a:t>
            </a:r>
          </a:p>
          <a:p>
            <a:pPr marL="0" indent="0">
              <a:buNone/>
            </a:pPr>
            <a:r>
              <a:rPr lang="en-US" sz="1500" i="1" dirty="0" smtClean="0"/>
              <a:t>‘Why Civil Resistance Works: The Strategic Logic of Nonviolent Conflict’ </a:t>
            </a:r>
            <a:r>
              <a:rPr lang="en-US" sz="1500" dirty="0" smtClean="0"/>
              <a:t>by Erica Chenoweth &amp; Maria J. Stephan, 2011, Columbia University Press</a:t>
            </a:r>
          </a:p>
          <a:p>
            <a:pPr marL="0" indent="0">
              <a:buNone/>
            </a:pPr>
            <a:r>
              <a:rPr lang="en-US" sz="1500" i="1" dirty="0" smtClean="0"/>
              <a:t>‘From Dictatorship to Democracy</a:t>
            </a:r>
            <a:r>
              <a:rPr lang="en-US" sz="1500" dirty="0" smtClean="0"/>
              <a:t>’ by Gene Sharp, 2002, Serpent’s Tail</a:t>
            </a:r>
          </a:p>
          <a:p>
            <a:pPr marL="0" indent="0">
              <a:buNone/>
            </a:pPr>
            <a:r>
              <a:rPr lang="en-US" sz="1500" i="1" dirty="0" smtClean="0"/>
              <a:t>‘Waging Nonviolent Struggle, 20</a:t>
            </a:r>
            <a:r>
              <a:rPr lang="en-US" sz="1500" i="1" baseline="30000" dirty="0" smtClean="0"/>
              <a:t>th</a:t>
            </a:r>
            <a:r>
              <a:rPr lang="en-US" sz="1500" i="1" dirty="0" smtClean="0"/>
              <a:t> Century Practice and 21</a:t>
            </a:r>
            <a:r>
              <a:rPr lang="en-US" sz="1500" i="1" baseline="30000" dirty="0" smtClean="0"/>
              <a:t>st</a:t>
            </a:r>
            <a:r>
              <a:rPr lang="en-US" sz="1500" i="1" dirty="0" smtClean="0"/>
              <a:t> Century Potential’</a:t>
            </a:r>
            <a:r>
              <a:rPr lang="en-US" sz="1500" dirty="0"/>
              <a:t> </a:t>
            </a:r>
            <a:r>
              <a:rPr lang="en-US" sz="1500" dirty="0" smtClean="0"/>
              <a:t>by Gene Sharp, 2005, Porter Sargent Publishers, Inc. </a:t>
            </a:r>
          </a:p>
          <a:p>
            <a:pPr marL="0" indent="0">
              <a:buNone/>
            </a:pPr>
            <a:r>
              <a:rPr lang="en-US" sz="1500" i="1" dirty="0" smtClean="0"/>
              <a:t>‘A Force More Powerful: A Century of Nonviolent Conflict’ </a:t>
            </a:r>
            <a:r>
              <a:rPr lang="en-US" sz="1500" dirty="0" smtClean="0"/>
              <a:t>by Peter Ackerman and Jack Duvall, 2000, Palgrave</a:t>
            </a:r>
          </a:p>
          <a:p>
            <a:pPr marL="0" indent="0">
              <a:buNone/>
            </a:pPr>
            <a:r>
              <a:rPr lang="en-US" sz="1500" i="1" dirty="0" smtClean="0"/>
              <a:t>‘This is an Uprising: How nonviolent revolt is shaping the Twenty-First Century’ </a:t>
            </a:r>
            <a:r>
              <a:rPr lang="en-US" sz="1500" dirty="0" smtClean="0"/>
              <a:t>by Mark Engler and Paul Engler, 2016, Nation Books</a:t>
            </a:r>
          </a:p>
          <a:p>
            <a:pPr marL="0" indent="0">
              <a:buNone/>
            </a:pPr>
            <a:r>
              <a:rPr lang="en-US" sz="1500" dirty="0" smtClean="0"/>
              <a:t>‘Nonviolent Resistance to the Nazis’ by George Paxton, 2016, </a:t>
            </a:r>
            <a:r>
              <a:rPr lang="en-US" sz="1500" dirty="0"/>
              <a:t>Y</a:t>
            </a:r>
            <a:r>
              <a:rPr lang="en-US" sz="1500" dirty="0" smtClean="0"/>
              <a:t>oucaxton Publications.</a:t>
            </a:r>
          </a:p>
          <a:p>
            <a:pPr marL="0" indent="0">
              <a:buNone/>
            </a:pPr>
            <a:endParaRPr lang="en-US" sz="1500" dirty="0"/>
          </a:p>
        </p:txBody>
      </p:sp>
    </p:spTree>
    <p:extLst>
      <p:ext uri="{BB962C8B-B14F-4D97-AF65-F5344CB8AC3E}">
        <p14:creationId xmlns:p14="http://schemas.microsoft.com/office/powerpoint/2010/main" val="1502793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3334"/>
            <a:ext cx="8229600" cy="835504"/>
          </a:xfrm>
        </p:spPr>
        <p:txBody>
          <a:bodyPr>
            <a:normAutofit/>
          </a:bodyPr>
          <a:lstStyle/>
          <a:p>
            <a:r>
              <a:rPr lang="en-US" sz="3200" b="1" dirty="0" smtClean="0"/>
              <a:t>Recommended Resources</a:t>
            </a:r>
            <a:endParaRPr lang="en-US" sz="3200" dirty="0"/>
          </a:p>
        </p:txBody>
      </p:sp>
      <p:sp>
        <p:nvSpPr>
          <p:cNvPr id="6" name="Content Placeholder 5"/>
          <p:cNvSpPr>
            <a:spLocks noGrp="1"/>
          </p:cNvSpPr>
          <p:nvPr>
            <p:ph sz="half" idx="1"/>
          </p:nvPr>
        </p:nvSpPr>
        <p:spPr>
          <a:xfrm>
            <a:off x="203810" y="868838"/>
            <a:ext cx="4076193" cy="5257331"/>
          </a:xfrm>
        </p:spPr>
        <p:txBody>
          <a:bodyPr>
            <a:normAutofit fontScale="25000" lnSpcReduction="20000"/>
          </a:bodyPr>
          <a:lstStyle/>
          <a:p>
            <a:pPr marL="0" indent="0">
              <a:buNone/>
            </a:pPr>
            <a:r>
              <a:rPr lang="en-US" sz="8000" b="1" dirty="0" smtClean="0"/>
              <a:t>Films/audio for teachers/educato</a:t>
            </a:r>
            <a:r>
              <a:rPr lang="en-US" sz="8000" dirty="0" smtClean="0"/>
              <a:t>rs (links to films for learners appear throughout the lessons)</a:t>
            </a:r>
          </a:p>
          <a:p>
            <a:pPr marL="0" indent="0">
              <a:buNone/>
            </a:pPr>
            <a:r>
              <a:rPr lang="en-US" sz="6000" dirty="0" smtClean="0"/>
              <a:t>‘The success of nonviolent civil resistance: Erica Chenoweth at TEDxBoulder’ 12:33 mins Nov 2013 </a:t>
            </a:r>
            <a:r>
              <a:rPr lang="en-US" sz="6000" dirty="0" smtClean="0">
                <a:hlinkClick r:id="rId2"/>
              </a:rPr>
              <a:t>https://www.youtube.com/watch?v=YJSehRlU34w&amp;t=14s</a:t>
            </a:r>
            <a:endParaRPr lang="en-US" sz="6000" dirty="0" smtClean="0"/>
          </a:p>
          <a:p>
            <a:pPr marL="0" indent="0">
              <a:buNone/>
            </a:pPr>
            <a:r>
              <a:rPr lang="en-US" sz="6000" dirty="0" smtClean="0"/>
              <a:t>‘What Makes Nonviolent Movements Succeed, with Erica Chenoweth’ 59:06 mins Mar 2023</a:t>
            </a:r>
          </a:p>
          <a:p>
            <a:pPr marL="0" indent="0">
              <a:buNone/>
            </a:pPr>
            <a:r>
              <a:rPr lang="en-US" sz="6000" dirty="0" smtClean="0"/>
              <a:t>‘Gene Sharp </a:t>
            </a:r>
            <a:r>
              <a:rPr lang="mr-IN" sz="6000" dirty="0" smtClean="0"/>
              <a:t>–</a:t>
            </a:r>
            <a:r>
              <a:rPr lang="en-US" sz="6000" dirty="0" smtClean="0"/>
              <a:t> How to Start a Revolution’ 1:22 mins Sept 2013 Vimeo </a:t>
            </a:r>
            <a:r>
              <a:rPr lang="en-US" sz="6000" dirty="0" smtClean="0">
                <a:hlinkClick r:id="rId3"/>
              </a:rPr>
              <a:t>https://vimeo.com/ondemand/genesharp</a:t>
            </a:r>
            <a:endParaRPr lang="en-US" sz="6000" dirty="0" smtClean="0"/>
          </a:p>
          <a:p>
            <a:pPr marL="0" indent="0">
              <a:buNone/>
            </a:pPr>
            <a:r>
              <a:rPr lang="en-US" sz="6000" dirty="0" smtClean="0"/>
              <a:t>‘How to topple a dictator’ BBC Sounds 8:59 mins Sept 2020</a:t>
            </a:r>
            <a:r>
              <a:rPr lang="en-US" sz="6000" dirty="0" smtClean="0">
                <a:hlinkClick r:id="rId4"/>
              </a:rPr>
              <a:t>https://www.bbc.co.uk/sounds/play/w3ct0xhx</a:t>
            </a:r>
            <a:endParaRPr lang="en-US" sz="6000" dirty="0" smtClean="0"/>
          </a:p>
          <a:p>
            <a:pPr marL="0" indent="0">
              <a:buNone/>
            </a:pPr>
            <a:r>
              <a:rPr lang="en-US" sz="6000" dirty="0" smtClean="0"/>
              <a:t>‘Direct, structural, and cultural violence’ HarvardX YouTube 2:14 mins June 2017 </a:t>
            </a:r>
            <a:r>
              <a:rPr lang="en-US" sz="6000" dirty="0" smtClean="0">
                <a:hlinkClick r:id="rId5"/>
              </a:rPr>
              <a:t>https://www.youtube.com/watch?v=LW_rTeawAi0</a:t>
            </a:r>
            <a:endParaRPr lang="en-US" sz="6000" dirty="0" smtClean="0"/>
          </a:p>
          <a:p>
            <a:pPr marL="0" indent="0">
              <a:buNone/>
            </a:pPr>
            <a:r>
              <a:rPr lang="en-US" sz="6000" dirty="0" smtClean="0"/>
              <a:t>‘A Force More Powerful’ ICNC Episode 1 </a:t>
            </a:r>
            <a:r>
              <a:rPr lang="mr-IN" sz="6000" dirty="0" smtClean="0"/>
              <a:t>–</a:t>
            </a:r>
            <a:r>
              <a:rPr lang="en-US" sz="6000" dirty="0" smtClean="0"/>
              <a:t> India, Nashville, South Africa, Episode 2 </a:t>
            </a:r>
            <a:r>
              <a:rPr lang="mr-IN" sz="6000" dirty="0" smtClean="0"/>
              <a:t>–</a:t>
            </a:r>
            <a:r>
              <a:rPr lang="en-US" sz="6000" dirty="0" smtClean="0"/>
              <a:t> Denmark, Poland, Chile 1:17 per episode</a:t>
            </a:r>
          </a:p>
          <a:p>
            <a:pPr marL="0" indent="0">
              <a:buNone/>
            </a:pPr>
            <a:r>
              <a:rPr lang="en-US" sz="6000" dirty="0" smtClean="0">
                <a:hlinkClick r:id="rId6"/>
              </a:rPr>
              <a:t>https://www.nonviolent-conflict.org/force-powerful-english/</a:t>
            </a:r>
            <a:endParaRPr lang="en-US" sz="6000" dirty="0" smtClean="0"/>
          </a:p>
          <a:p>
            <a:pPr marL="0" indent="0">
              <a:buNone/>
            </a:pPr>
            <a:endParaRPr lang="en-US" sz="3400" dirty="0" smtClean="0"/>
          </a:p>
          <a:p>
            <a:pPr marL="0" indent="0">
              <a:buNone/>
            </a:pPr>
            <a:endParaRPr lang="en-US" sz="3400" dirty="0" smtClean="0"/>
          </a:p>
          <a:p>
            <a:pPr marL="0" indent="0">
              <a:buNone/>
            </a:pPr>
            <a:endParaRPr lang="en-US" sz="2000" dirty="0"/>
          </a:p>
          <a:p>
            <a:pPr marL="0" indent="0">
              <a:buNone/>
            </a:pPr>
            <a:endParaRPr lang="en-US" sz="2000" b="1" dirty="0"/>
          </a:p>
        </p:txBody>
      </p:sp>
      <p:sp>
        <p:nvSpPr>
          <p:cNvPr id="7" name="Content Placeholder 6"/>
          <p:cNvSpPr>
            <a:spLocks noGrp="1"/>
          </p:cNvSpPr>
          <p:nvPr>
            <p:ph sz="half" idx="2"/>
          </p:nvPr>
        </p:nvSpPr>
        <p:spPr>
          <a:xfrm>
            <a:off x="4468136" y="868838"/>
            <a:ext cx="4389748" cy="5257331"/>
          </a:xfrm>
        </p:spPr>
        <p:txBody>
          <a:bodyPr>
            <a:normAutofit fontScale="25000" lnSpcReduction="20000"/>
          </a:bodyPr>
          <a:lstStyle/>
          <a:p>
            <a:pPr marL="0" indent="0">
              <a:buNone/>
            </a:pPr>
            <a:r>
              <a:rPr lang="en-US" sz="8000" dirty="0" smtClean="0"/>
              <a:t>Websites for teachers/educators (links to websites for learners appear throughout the lessons)</a:t>
            </a:r>
          </a:p>
          <a:p>
            <a:pPr marL="0" indent="0">
              <a:buNone/>
            </a:pPr>
            <a:r>
              <a:rPr lang="en-US" sz="6400" dirty="0" smtClean="0"/>
              <a:t>Empowering Nonviolence</a:t>
            </a:r>
          </a:p>
          <a:p>
            <a:pPr marL="0" indent="0">
              <a:buNone/>
            </a:pPr>
            <a:r>
              <a:rPr lang="en-US" sz="6400" dirty="0" smtClean="0">
                <a:hlinkClick r:id="rId7"/>
              </a:rPr>
              <a:t>https</a:t>
            </a:r>
            <a:r>
              <a:rPr lang="en-US" sz="6400" dirty="0">
                <a:hlinkClick r:id="rId7"/>
              </a:rPr>
              <a:t>://www.nonviolence.wri-irg.org/</a:t>
            </a:r>
            <a:r>
              <a:rPr lang="en-US" sz="6400" dirty="0" smtClean="0">
                <a:hlinkClick r:id="rId7"/>
              </a:rPr>
              <a:t>en</a:t>
            </a:r>
            <a:r>
              <a:rPr lang="en-US" sz="6400" dirty="0" smtClean="0"/>
              <a:t> Interesting articles on key concepts and strategies.</a:t>
            </a:r>
          </a:p>
          <a:p>
            <a:pPr marL="0" indent="0">
              <a:buNone/>
            </a:pPr>
            <a:r>
              <a:rPr lang="en-US" sz="6400" dirty="0" smtClean="0"/>
              <a:t>Turning </a:t>
            </a:r>
            <a:r>
              <a:rPr lang="en-US" sz="6400" dirty="0"/>
              <a:t>the </a:t>
            </a:r>
            <a:r>
              <a:rPr lang="en-US" sz="6400" dirty="0" smtClean="0"/>
              <a:t>Tide </a:t>
            </a:r>
            <a:r>
              <a:rPr lang="en-US" sz="6400" dirty="0" smtClean="0">
                <a:hlinkClick r:id="rId8"/>
              </a:rPr>
              <a:t>https</a:t>
            </a:r>
            <a:r>
              <a:rPr lang="en-US" sz="6400" dirty="0">
                <a:hlinkClick r:id="rId8"/>
              </a:rPr>
              <a:t>://turningtide.org.uk</a:t>
            </a:r>
            <a:r>
              <a:rPr lang="en-US" sz="6400" dirty="0" smtClean="0">
                <a:hlinkClick r:id="rId8"/>
              </a:rPr>
              <a:t>/</a:t>
            </a:r>
            <a:r>
              <a:rPr lang="en-US" sz="6400" dirty="0"/>
              <a:t> : Includes toolkit of activities</a:t>
            </a:r>
            <a:endParaRPr lang="en-US" sz="6400" dirty="0" smtClean="0"/>
          </a:p>
          <a:p>
            <a:pPr marL="0" indent="0">
              <a:buNone/>
            </a:pPr>
            <a:r>
              <a:rPr lang="en-US" sz="6400" dirty="0" smtClean="0"/>
              <a:t>International Center on </a:t>
            </a:r>
            <a:r>
              <a:rPr lang="en-US" sz="6400" dirty="0"/>
              <a:t>Nonviolent Conflict: </a:t>
            </a:r>
            <a:r>
              <a:rPr lang="en-US" sz="6400" dirty="0">
                <a:hlinkClick r:id="rId9"/>
              </a:rPr>
              <a:t>https://www.nonviolent-conflict.org</a:t>
            </a:r>
            <a:r>
              <a:rPr lang="en-US" sz="6400" dirty="0" smtClean="0">
                <a:hlinkClick r:id="rId9"/>
              </a:rPr>
              <a:t>/</a:t>
            </a:r>
            <a:r>
              <a:rPr lang="en-US" sz="6400" dirty="0" smtClean="0"/>
              <a:t> Includes articles about recent nonviolent movements. </a:t>
            </a:r>
          </a:p>
          <a:p>
            <a:pPr marL="0" indent="0">
              <a:buNone/>
            </a:pPr>
            <a:r>
              <a:rPr lang="en-US" sz="6400" dirty="0" smtClean="0">
                <a:solidFill>
                  <a:srgbClr val="000000"/>
                </a:solidFill>
              </a:rPr>
              <a:t>Metta Center for Nonviolence: </a:t>
            </a:r>
            <a:endParaRPr lang="en-US" sz="6400" dirty="0" smtClean="0">
              <a:solidFill>
                <a:srgbClr val="000000"/>
              </a:solidFill>
              <a:hlinkClick r:id="rId10"/>
            </a:endParaRPr>
          </a:p>
          <a:p>
            <a:pPr marL="0" indent="0">
              <a:buNone/>
            </a:pPr>
            <a:r>
              <a:rPr lang="en-US" sz="6400" dirty="0" smtClean="0">
                <a:hlinkClick r:id="rId10"/>
              </a:rPr>
              <a:t>https</a:t>
            </a:r>
            <a:r>
              <a:rPr lang="en-US" sz="6400" dirty="0">
                <a:hlinkClick r:id="rId10"/>
              </a:rPr>
              <a:t>://mettacenter.org/nonviolence/introduction</a:t>
            </a:r>
            <a:r>
              <a:rPr lang="en-US" sz="6400" dirty="0" smtClean="0">
                <a:hlinkClick r:id="rId10"/>
              </a:rPr>
              <a:t>/</a:t>
            </a:r>
            <a:r>
              <a:rPr lang="en-US" sz="6400" dirty="0" smtClean="0"/>
              <a:t> With helpful introductions to nonviolence. </a:t>
            </a:r>
          </a:p>
          <a:p>
            <a:pPr marL="0" indent="0">
              <a:buNone/>
            </a:pPr>
            <a:r>
              <a:rPr lang="en-US" sz="6400" dirty="0" smtClean="0"/>
              <a:t>Global Nonviolent Action Database: </a:t>
            </a:r>
          </a:p>
          <a:p>
            <a:pPr marL="0" indent="0">
              <a:buNone/>
            </a:pPr>
            <a:r>
              <a:rPr lang="en-US" sz="6400" dirty="0">
                <a:hlinkClick r:id="rId11"/>
              </a:rPr>
              <a:t>https://nvdatabase.swarthmore.edu</a:t>
            </a:r>
            <a:r>
              <a:rPr lang="en-US" sz="6400" dirty="0" smtClean="0">
                <a:hlinkClick r:id="rId11"/>
              </a:rPr>
              <a:t>/</a:t>
            </a:r>
            <a:r>
              <a:rPr lang="en-US" sz="6400" dirty="0"/>
              <a:t> </a:t>
            </a:r>
            <a:r>
              <a:rPr lang="en-US" sz="6400" dirty="0" smtClean="0"/>
              <a:t>Information abut hundreds of cases of nonviolent action, from all continents and most countries including most of the case studies appearing in NFAFC lessons. </a:t>
            </a:r>
          </a:p>
          <a:p>
            <a:pPr marL="0" indent="0">
              <a:buNone/>
            </a:pPr>
            <a:endParaRPr lang="en-US" sz="7200" dirty="0" smtClean="0"/>
          </a:p>
          <a:p>
            <a:pPr marL="0" indent="0">
              <a:buNone/>
            </a:pPr>
            <a:endParaRPr lang="en-US" sz="7200" dirty="0"/>
          </a:p>
          <a:p>
            <a:pPr marL="0" indent="0">
              <a:buNone/>
            </a:pPr>
            <a:endParaRPr lang="en-US" sz="7200" dirty="0" smtClean="0"/>
          </a:p>
          <a:p>
            <a:pPr marL="0" indent="0">
              <a:buNone/>
            </a:pPr>
            <a:endParaRPr lang="en-US" sz="9600" dirty="0" smtClean="0"/>
          </a:p>
          <a:p>
            <a:pPr marL="0" indent="0">
              <a:buNone/>
            </a:pPr>
            <a:endParaRPr lang="en-US" sz="9600" dirty="0"/>
          </a:p>
        </p:txBody>
      </p:sp>
    </p:spTree>
    <p:extLst>
      <p:ext uri="{BB962C8B-B14F-4D97-AF65-F5344CB8AC3E}">
        <p14:creationId xmlns:p14="http://schemas.microsoft.com/office/powerpoint/2010/main" val="1089251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0830"/>
            <a:ext cx="8229600" cy="835504"/>
          </a:xfrm>
        </p:spPr>
        <p:txBody>
          <a:bodyPr>
            <a:normAutofit/>
          </a:bodyPr>
          <a:lstStyle/>
          <a:p>
            <a:r>
              <a:rPr lang="en-US" sz="1800" b="1" dirty="0" smtClean="0"/>
              <a:t>Authors and Acknowledgments</a:t>
            </a:r>
            <a:endParaRPr lang="en-US" sz="1800" b="1" dirty="0"/>
          </a:p>
        </p:txBody>
      </p:sp>
      <p:sp>
        <p:nvSpPr>
          <p:cNvPr id="3" name="Content Placeholder 2"/>
          <p:cNvSpPr>
            <a:spLocks noGrp="1"/>
          </p:cNvSpPr>
          <p:nvPr>
            <p:ph sz="half" idx="1"/>
          </p:nvPr>
        </p:nvSpPr>
        <p:spPr>
          <a:xfrm>
            <a:off x="147956" y="418112"/>
            <a:ext cx="4623631" cy="5650012"/>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buNone/>
            </a:pPr>
            <a:r>
              <a:rPr lang="en-US" sz="4400" b="1" dirty="0" smtClean="0"/>
              <a:t>DECSY is grateful to the following teachers, consultants and volunteers who were involved in researching,  developing, writing and trialing the materials: </a:t>
            </a:r>
          </a:p>
          <a:p>
            <a:pPr marL="0" indent="0">
              <a:buNone/>
            </a:pPr>
            <a:endParaRPr lang="en-US" sz="4400" dirty="0" smtClean="0"/>
          </a:p>
          <a:p>
            <a:pPr marL="0" indent="0">
              <a:buNone/>
            </a:pPr>
            <a:r>
              <a:rPr lang="en-US" sz="4400" b="1" dirty="0" smtClean="0"/>
              <a:t>Editor/writer</a:t>
            </a:r>
            <a:r>
              <a:rPr lang="en-US" sz="4400" dirty="0" smtClean="0"/>
              <a:t>: Helen Griffin, DECSY</a:t>
            </a:r>
          </a:p>
          <a:p>
            <a:pPr marL="0" indent="0">
              <a:buNone/>
            </a:pPr>
            <a:endParaRPr lang="en-US" sz="4400" dirty="0" smtClean="0"/>
          </a:p>
          <a:p>
            <a:pPr marL="0" indent="0">
              <a:buNone/>
            </a:pPr>
            <a:r>
              <a:rPr lang="en-US" sz="4400" b="1" dirty="0" smtClean="0"/>
              <a:t>Initial writing group:</a:t>
            </a:r>
          </a:p>
          <a:p>
            <a:pPr marL="0" indent="0">
              <a:buNone/>
            </a:pPr>
            <a:r>
              <a:rPr lang="en-US" sz="4400" dirty="0" smtClean="0"/>
              <a:t>Clive Belgeonne, DECSY</a:t>
            </a:r>
          </a:p>
          <a:p>
            <a:pPr marL="0" indent="0">
              <a:buNone/>
            </a:pPr>
            <a:r>
              <a:rPr lang="en-US" sz="4400" dirty="0" smtClean="0"/>
              <a:t>Rheanna Griffin</a:t>
            </a:r>
          </a:p>
          <a:p>
            <a:pPr marL="0" indent="0">
              <a:buNone/>
            </a:pPr>
            <a:r>
              <a:rPr lang="en-US" sz="4400" dirty="0" smtClean="0"/>
              <a:t>Laurence Hallam (Gooseacre Primary, Barnsley)</a:t>
            </a:r>
          </a:p>
          <a:p>
            <a:pPr marL="0" indent="0">
              <a:buNone/>
            </a:pPr>
            <a:r>
              <a:rPr lang="en-US" sz="4400" dirty="0" smtClean="0"/>
              <a:t>Carey O’Donoghue (Emmaus Primary)</a:t>
            </a:r>
          </a:p>
          <a:p>
            <a:pPr marL="0" indent="0">
              <a:buNone/>
            </a:pPr>
            <a:r>
              <a:rPr lang="en-US" sz="4400" dirty="0"/>
              <a:t>Sikhumbuzo Ndlovu (Hinde House Secondary Phase, Sheffield)</a:t>
            </a:r>
          </a:p>
          <a:p>
            <a:pPr marL="0" indent="0">
              <a:buNone/>
            </a:pPr>
            <a:endParaRPr lang="en-US" sz="4400" b="1" dirty="0" smtClean="0"/>
          </a:p>
          <a:p>
            <a:pPr marL="0" indent="0">
              <a:buNone/>
            </a:pPr>
            <a:r>
              <a:rPr lang="en-US" sz="4400" b="1" dirty="0" smtClean="0"/>
              <a:t>Other contributors: </a:t>
            </a:r>
          </a:p>
          <a:p>
            <a:pPr marL="0" indent="0">
              <a:buNone/>
            </a:pPr>
            <a:r>
              <a:rPr lang="en-US" sz="4400" dirty="0" smtClean="0"/>
              <a:t>Lucy Holbrook (consultant and writer ‘Power’ lessons)</a:t>
            </a:r>
          </a:p>
          <a:p>
            <a:pPr marL="0" indent="0">
              <a:buNone/>
            </a:pPr>
            <a:r>
              <a:rPr lang="en-US" sz="4400" dirty="0"/>
              <a:t>Katherine Wedell (RE consultant</a:t>
            </a:r>
            <a:r>
              <a:rPr lang="en-US" sz="4400" dirty="0" smtClean="0"/>
              <a:t>)</a:t>
            </a:r>
          </a:p>
          <a:p>
            <a:pPr marL="0" indent="0">
              <a:buNone/>
            </a:pPr>
            <a:r>
              <a:rPr lang="en-US" sz="4400" dirty="0" smtClean="0"/>
              <a:t>Brogan Nichol (illustrator)</a:t>
            </a:r>
          </a:p>
          <a:p>
            <a:pPr marL="0" indent="0">
              <a:buNone/>
            </a:pPr>
            <a:r>
              <a:rPr lang="en-US" sz="4400" dirty="0" smtClean="0"/>
              <a:t>Jaq Pixelwitch (STAG film maker)</a:t>
            </a:r>
          </a:p>
          <a:p>
            <a:pPr marL="0" indent="0">
              <a:buNone/>
            </a:pPr>
            <a:r>
              <a:rPr lang="en-US" sz="4400" dirty="0" smtClean="0"/>
              <a:t>Libby Bull (evaluation)</a:t>
            </a:r>
          </a:p>
          <a:p>
            <a:pPr marL="0" indent="0">
              <a:buNone/>
            </a:pPr>
            <a:r>
              <a:rPr lang="en-US" sz="4400" dirty="0" smtClean="0"/>
              <a:t>Chris Alton (English Disco Lovers case study source material)</a:t>
            </a:r>
          </a:p>
          <a:p>
            <a:pPr marL="0" indent="0">
              <a:buNone/>
            </a:pPr>
            <a:r>
              <a:rPr lang="en-US" sz="4400" dirty="0" smtClean="0"/>
              <a:t>Mark Hutchinson (White Rose Movement lesson plan)</a:t>
            </a:r>
          </a:p>
          <a:p>
            <a:pPr marL="0" indent="0">
              <a:buNone/>
            </a:pPr>
            <a:r>
              <a:rPr lang="en-US" sz="4400" dirty="0" smtClean="0"/>
              <a:t>Carole and Paul Brooke (STAG source material)</a:t>
            </a:r>
          </a:p>
          <a:p>
            <a:pPr marL="0" indent="0">
              <a:buNone/>
            </a:pPr>
            <a:r>
              <a:rPr lang="en-US" sz="4400" dirty="0" smtClean="0"/>
              <a:t>Thom Winterbotham (Learn Sheffield and Malin Bridge Primary, Sheffield)</a:t>
            </a:r>
          </a:p>
          <a:p>
            <a:pPr marL="0" indent="0">
              <a:buNone/>
            </a:pPr>
            <a:r>
              <a:rPr lang="en-US" sz="4400" dirty="0" smtClean="0"/>
              <a:t>Bob Banks (DECSY volunteer trialing in secondary schools)</a:t>
            </a:r>
          </a:p>
          <a:p>
            <a:pPr marL="0" indent="0">
              <a:buNone/>
            </a:pPr>
            <a:r>
              <a:rPr lang="en-US" sz="4400" dirty="0" smtClean="0"/>
              <a:t>Grace Lockrobin (P4C activity in Chipko lesson plan)</a:t>
            </a:r>
          </a:p>
          <a:p>
            <a:pPr marL="0" indent="0">
              <a:buNone/>
            </a:pPr>
            <a:r>
              <a:rPr lang="en-US" sz="4400" dirty="0" smtClean="0"/>
              <a:t>Dominic Unwin (Sejr in Danish Resistance film)</a:t>
            </a:r>
          </a:p>
          <a:p>
            <a:pPr marL="0" indent="0">
              <a:buNone/>
            </a:pPr>
            <a:r>
              <a:rPr lang="en-US" sz="4400" dirty="0" smtClean="0"/>
              <a:t>Rob Unwin (voice of radio in Danish Resistance case study)</a:t>
            </a:r>
          </a:p>
          <a:p>
            <a:pPr marL="0" indent="0">
              <a:buNone/>
            </a:pPr>
            <a:r>
              <a:rPr lang="en-US" sz="4400" dirty="0" smtClean="0"/>
              <a:t>Joy Paul (DECSY proof reader)</a:t>
            </a:r>
          </a:p>
          <a:p>
            <a:pPr marL="0" indent="0">
              <a:buNone/>
            </a:pPr>
            <a:r>
              <a:rPr lang="en-US" sz="4400" dirty="0" smtClean="0"/>
              <a:t>Ria Kataria (SHU BSc Psychology placement)</a:t>
            </a:r>
          </a:p>
          <a:p>
            <a:pPr marL="0" indent="0">
              <a:buNone/>
            </a:pPr>
            <a:r>
              <a:rPr lang="en-US" sz="4400" dirty="0" smtClean="0"/>
              <a:t>Georgia </a:t>
            </a:r>
            <a:r>
              <a:rPr lang="en-US" sz="4400" dirty="0"/>
              <a:t>Hodgson (SHU BSc Psychology placement)</a:t>
            </a:r>
          </a:p>
          <a:p>
            <a:pPr marL="0" indent="0">
              <a:buNone/>
            </a:pPr>
            <a:r>
              <a:rPr lang="en-US" sz="4400" dirty="0" smtClean="0"/>
              <a:t>Rosie Walker (Sheffield University MSc International Development placement)</a:t>
            </a:r>
          </a:p>
          <a:p>
            <a:pPr marL="0" indent="0">
              <a:buNone/>
            </a:pPr>
            <a:r>
              <a:rPr lang="en-US" sz="4400" dirty="0" smtClean="0"/>
              <a:t>Nuo Chen (Sheffield University BA Education, Culture and Childhood placement)</a:t>
            </a:r>
          </a:p>
          <a:p>
            <a:pPr marL="0" indent="0">
              <a:buNone/>
            </a:pPr>
            <a:endParaRPr lang="en-US" sz="4400" dirty="0" smtClean="0"/>
          </a:p>
          <a:p>
            <a:pPr marL="0" indent="0">
              <a:buNone/>
            </a:pPr>
            <a:endParaRPr lang="en-US" sz="4400" dirty="0" smtClean="0"/>
          </a:p>
          <a:p>
            <a:pPr marL="0" indent="0">
              <a:buNone/>
            </a:pPr>
            <a:endParaRPr lang="en-US" dirty="0"/>
          </a:p>
        </p:txBody>
      </p:sp>
      <p:sp>
        <p:nvSpPr>
          <p:cNvPr id="4" name="Content Placeholder 3"/>
          <p:cNvSpPr>
            <a:spLocks noGrp="1"/>
          </p:cNvSpPr>
          <p:nvPr>
            <p:ph sz="half" idx="2"/>
          </p:nvPr>
        </p:nvSpPr>
        <p:spPr>
          <a:xfrm>
            <a:off x="5079830" y="433792"/>
            <a:ext cx="3606970" cy="5634332"/>
          </a:xfrm>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buNone/>
            </a:pPr>
            <a:r>
              <a:rPr lang="en-US" sz="4400" b="1" dirty="0"/>
              <a:t>The following teachers/schools developed and trialed the materials: </a:t>
            </a:r>
            <a:endParaRPr lang="en-US" sz="4400" b="1" dirty="0" smtClean="0"/>
          </a:p>
          <a:p>
            <a:pPr marL="0" indent="0">
              <a:buNone/>
            </a:pPr>
            <a:endParaRPr lang="en-US" sz="4400" b="1" dirty="0"/>
          </a:p>
          <a:p>
            <a:pPr marL="0" indent="0">
              <a:buNone/>
            </a:pPr>
            <a:r>
              <a:rPr lang="en-US" sz="4400" dirty="0"/>
              <a:t>Meghan Tipping, Rebecca Conway and Rachel Goodwin (St Catherine’s RC Primary, Sheffield)</a:t>
            </a:r>
          </a:p>
          <a:p>
            <a:pPr marL="0" indent="0">
              <a:buNone/>
            </a:pPr>
            <a:r>
              <a:rPr lang="en-US" sz="4400" dirty="0"/>
              <a:t>Sikhumbuzo Ndlovu (Hinde House Secondary Phase, Sheffield)</a:t>
            </a:r>
          </a:p>
          <a:p>
            <a:pPr marL="0" indent="0">
              <a:buNone/>
            </a:pPr>
            <a:r>
              <a:rPr lang="en-US" sz="4400" dirty="0"/>
              <a:t>Carey O’Donoghue and Louise Illien (Emmaus RC and CE Primary, Sheffield)</a:t>
            </a:r>
          </a:p>
          <a:p>
            <a:pPr marL="0" indent="0">
              <a:buNone/>
            </a:pPr>
            <a:r>
              <a:rPr lang="en-US" sz="4400" dirty="0"/>
              <a:t>Tina Graham, Claire Alexander and Kim Botham (Greasbrough Primary, Rotherham)</a:t>
            </a:r>
          </a:p>
          <a:p>
            <a:pPr marL="0" indent="0">
              <a:buNone/>
            </a:pPr>
            <a:r>
              <a:rPr lang="en-US" sz="4400" dirty="0"/>
              <a:t>Anneke Caudwell (Prince Edward Primary, Sheffield)</a:t>
            </a:r>
          </a:p>
          <a:p>
            <a:pPr marL="0" indent="0">
              <a:buNone/>
            </a:pPr>
            <a:r>
              <a:rPr lang="en-US" sz="4400" dirty="0"/>
              <a:t>Ben Parkin and Chloe Darby (Rockingham Junior &amp; Infant, Rotherham)</a:t>
            </a:r>
          </a:p>
          <a:p>
            <a:pPr marL="0" indent="0">
              <a:buNone/>
            </a:pPr>
            <a:r>
              <a:rPr lang="en-US" sz="4400" dirty="0"/>
              <a:t>Megan Hayward (St Peter at Gowts C of E Primary, Lincolnshire)</a:t>
            </a:r>
          </a:p>
          <a:p>
            <a:pPr marL="0" indent="0">
              <a:buNone/>
            </a:pPr>
            <a:r>
              <a:rPr lang="en-US" sz="4400" dirty="0"/>
              <a:t>Abigail Adams and Joanne Morris (Herringthorpe Junior, </a:t>
            </a:r>
            <a:r>
              <a:rPr lang="en-US" sz="4400" dirty="0" smtClean="0"/>
              <a:t>Rotherham)</a:t>
            </a:r>
            <a:endParaRPr lang="en-US" sz="4400" dirty="0"/>
          </a:p>
          <a:p>
            <a:pPr marL="0" indent="0">
              <a:buNone/>
            </a:pPr>
            <a:r>
              <a:rPr lang="en-US" sz="4400" dirty="0"/>
              <a:t>Amy Willoughby and Alice Lilley (Beck Primary, Sheffield)</a:t>
            </a:r>
          </a:p>
          <a:p>
            <a:pPr marL="0" indent="0">
              <a:buNone/>
            </a:pPr>
            <a:r>
              <a:rPr lang="en-US" sz="4400" dirty="0"/>
              <a:t>Rhys Owen (Lound Junior, Sheffield)</a:t>
            </a:r>
          </a:p>
          <a:p>
            <a:pPr marL="0" indent="0">
              <a:buNone/>
            </a:pPr>
            <a:r>
              <a:rPr lang="en-US" sz="4400" dirty="0"/>
              <a:t>Carmen Kalnars (Malin Bridge Primary, Sheffield)</a:t>
            </a:r>
          </a:p>
          <a:p>
            <a:pPr marL="0" indent="0">
              <a:buNone/>
            </a:pPr>
            <a:endParaRPr lang="en-US" dirty="0"/>
          </a:p>
        </p:txBody>
      </p:sp>
    </p:spTree>
    <p:extLst>
      <p:ext uri="{BB962C8B-B14F-4D97-AF65-F5344CB8AC3E}">
        <p14:creationId xmlns:p14="http://schemas.microsoft.com/office/powerpoint/2010/main" val="2331144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6"/>
            <a:ext cx="8229600" cy="1008392"/>
          </a:xfrm>
        </p:spPr>
        <p:txBody>
          <a:bodyPr>
            <a:normAutofit/>
          </a:bodyPr>
          <a:lstStyle/>
          <a:p>
            <a:r>
              <a:rPr lang="en-US" b="1" dirty="0" smtClean="0"/>
              <a:t>Contents</a:t>
            </a:r>
            <a:endParaRPr lang="en-US" b="1" dirty="0"/>
          </a:p>
        </p:txBody>
      </p:sp>
      <p:sp>
        <p:nvSpPr>
          <p:cNvPr id="3" name="Content Placeholder 2"/>
          <p:cNvSpPr>
            <a:spLocks noGrp="1"/>
          </p:cNvSpPr>
          <p:nvPr>
            <p:ph idx="1"/>
          </p:nvPr>
        </p:nvSpPr>
        <p:spPr>
          <a:xfrm>
            <a:off x="457200" y="1391478"/>
            <a:ext cx="8229600" cy="4734691"/>
          </a:xfrm>
        </p:spPr>
        <p:txBody>
          <a:bodyPr>
            <a:normAutofit/>
          </a:bodyPr>
          <a:lstStyle/>
          <a:p>
            <a:pPr marL="514350" indent="-514350">
              <a:buFont typeface="+mj-lt"/>
              <a:buAutoNum type="arabicPeriod"/>
            </a:pPr>
            <a:r>
              <a:rPr lang="en-US" sz="2000" dirty="0" smtClean="0"/>
              <a:t>Aims of lesson plans							   	page 3</a:t>
            </a:r>
          </a:p>
          <a:p>
            <a:pPr marL="514350" indent="-514350">
              <a:buFont typeface="+mj-lt"/>
              <a:buAutoNum type="arabicPeriod"/>
            </a:pPr>
            <a:r>
              <a:rPr lang="en-US" sz="2000" dirty="0" smtClean="0"/>
              <a:t>Controversial/sensitive issues and safeguarding 		page 4</a:t>
            </a:r>
          </a:p>
          <a:p>
            <a:pPr marL="514350" indent="-514350">
              <a:buFont typeface="+mj-lt"/>
              <a:buAutoNum type="arabicPeriod"/>
            </a:pPr>
            <a:r>
              <a:rPr lang="en-US" sz="2000" dirty="0" smtClean="0"/>
              <a:t>Overview of lessons							   		page </a:t>
            </a:r>
            <a:r>
              <a:rPr lang="en-US" sz="2000" dirty="0"/>
              <a:t>5</a:t>
            </a:r>
            <a:endParaRPr lang="en-US" sz="2000" dirty="0" smtClean="0"/>
          </a:p>
          <a:p>
            <a:pPr marL="514350" indent="-514350">
              <a:buFont typeface="+mj-lt"/>
              <a:buAutoNum type="arabicPeriod"/>
            </a:pPr>
            <a:r>
              <a:rPr lang="en-US" sz="2000" dirty="0" smtClean="0"/>
              <a:t>Pathway through the lessons 				   		page </a:t>
            </a:r>
            <a:r>
              <a:rPr lang="en-US" sz="2000" dirty="0"/>
              <a:t>6</a:t>
            </a:r>
            <a:endParaRPr lang="en-US" sz="2000" dirty="0" smtClean="0"/>
          </a:p>
          <a:p>
            <a:pPr marL="514350" indent="-514350">
              <a:buFont typeface="+mj-lt"/>
              <a:buAutoNum type="arabicPeriod"/>
            </a:pPr>
            <a:r>
              <a:rPr lang="en-US" sz="2000" dirty="0" smtClean="0"/>
              <a:t>Historical case studies						   		page 8</a:t>
            </a:r>
          </a:p>
          <a:p>
            <a:pPr marL="514350" indent="-514350">
              <a:buFont typeface="+mj-lt"/>
              <a:buAutoNum type="arabicPeriod"/>
            </a:pPr>
            <a:r>
              <a:rPr lang="en-US" sz="2000" dirty="0" smtClean="0"/>
              <a:t>Teaching and learning approaches		   			page 10</a:t>
            </a:r>
          </a:p>
          <a:p>
            <a:pPr marL="514350" indent="-514350">
              <a:buFont typeface="+mj-lt"/>
              <a:buAutoNum type="arabicPeriod"/>
            </a:pPr>
            <a:r>
              <a:rPr lang="en-US" sz="2000" dirty="0" smtClean="0"/>
              <a:t>Content of the lessons						   		page 11</a:t>
            </a:r>
          </a:p>
          <a:p>
            <a:pPr marL="514350" indent="-514350">
              <a:buFont typeface="+mj-lt"/>
              <a:buAutoNum type="arabicPeriod"/>
            </a:pPr>
            <a:r>
              <a:rPr lang="en-US" sz="2000" dirty="0" smtClean="0"/>
              <a:t>Curriculum links and glossary				   		page 12</a:t>
            </a:r>
          </a:p>
          <a:p>
            <a:pPr marL="514350" indent="-514350">
              <a:buFont typeface="+mj-lt"/>
              <a:buAutoNum type="arabicPeriod"/>
            </a:pPr>
            <a:r>
              <a:rPr lang="en-US" sz="2000" dirty="0" smtClean="0"/>
              <a:t>Recommended resources					   		page 13</a:t>
            </a:r>
          </a:p>
          <a:p>
            <a:pPr marL="514350" indent="-514350">
              <a:buFont typeface="+mj-lt"/>
              <a:buAutoNum type="arabicPeriod"/>
            </a:pPr>
            <a:r>
              <a:rPr lang="en-US" sz="2000" dirty="0" smtClean="0"/>
              <a:t>Authors and acknowledgements			   			page 15</a:t>
            </a:r>
            <a:endParaRPr lang="en-US" sz="2000" dirty="0"/>
          </a:p>
        </p:txBody>
      </p:sp>
    </p:spTree>
    <p:extLst>
      <p:ext uri="{BB962C8B-B14F-4D97-AF65-F5344CB8AC3E}">
        <p14:creationId xmlns:p14="http://schemas.microsoft.com/office/powerpoint/2010/main" val="4157107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284" y="363567"/>
            <a:ext cx="8229600" cy="5806673"/>
          </a:xfrm>
        </p:spPr>
        <p:txBody>
          <a:bodyPr>
            <a:normAutofit fontScale="55000" lnSpcReduction="20000"/>
          </a:bodyPr>
          <a:lstStyle/>
          <a:p>
            <a:pPr marL="0" indent="0">
              <a:buNone/>
            </a:pPr>
            <a:r>
              <a:rPr lang="en-GB" sz="4400" dirty="0"/>
              <a:t>The lesson plans </a:t>
            </a:r>
            <a:r>
              <a:rPr lang="en-GB" sz="4400" dirty="0" smtClean="0"/>
              <a:t>for 8-14 year-old learners:</a:t>
            </a:r>
            <a:endParaRPr lang="en-GB" sz="4400" dirty="0"/>
          </a:p>
          <a:p>
            <a:pPr marL="0" indent="0">
              <a:buNone/>
            </a:pPr>
            <a:r>
              <a:rPr lang="en-GB" sz="4400" dirty="0"/>
              <a:t> </a:t>
            </a:r>
          </a:p>
          <a:p>
            <a:pPr marL="0" indent="0">
              <a:buNone/>
            </a:pPr>
            <a:r>
              <a:rPr lang="en-GB" sz="4400" dirty="0"/>
              <a:t>• Provide inspiring case studies of groups of people locally and from around the world, past and present, involved in </a:t>
            </a:r>
            <a:r>
              <a:rPr lang="en-GB" sz="4400" dirty="0" smtClean="0"/>
              <a:t>non-violent </a:t>
            </a:r>
            <a:r>
              <a:rPr lang="en-GB" sz="4400" dirty="0"/>
              <a:t>social change.</a:t>
            </a:r>
          </a:p>
          <a:p>
            <a:pPr marL="0" indent="0">
              <a:buNone/>
            </a:pPr>
            <a:r>
              <a:rPr lang="en-GB" sz="4400" dirty="0"/>
              <a:t> </a:t>
            </a:r>
          </a:p>
          <a:p>
            <a:pPr marL="0" indent="0">
              <a:buNone/>
            </a:pPr>
            <a:r>
              <a:rPr lang="en-GB" sz="4400" dirty="0"/>
              <a:t>• </a:t>
            </a:r>
            <a:r>
              <a:rPr lang="en-GB" sz="4400" dirty="0">
                <a:solidFill>
                  <a:srgbClr val="0070C0"/>
                </a:solidFill>
              </a:rPr>
              <a:t>Offer pupils ways to think critically about gender issues and enable them </a:t>
            </a:r>
            <a:r>
              <a:rPr lang="en-GB" sz="4400" dirty="0" smtClean="0">
                <a:solidFill>
                  <a:srgbClr val="0070C0"/>
                </a:solidFill>
              </a:rPr>
              <a:t>to understand </a:t>
            </a:r>
            <a:r>
              <a:rPr lang="en-GB" sz="4400" dirty="0">
                <a:solidFill>
                  <a:srgbClr val="0070C0"/>
                </a:solidFill>
              </a:rPr>
              <a:t>that masculinity can be expressed in </a:t>
            </a:r>
            <a:r>
              <a:rPr lang="en-GB" sz="4400" dirty="0" smtClean="0">
                <a:solidFill>
                  <a:srgbClr val="0070C0"/>
                </a:solidFill>
              </a:rPr>
              <a:t>non-violent </a:t>
            </a:r>
            <a:r>
              <a:rPr lang="en-GB" sz="4400" dirty="0">
                <a:solidFill>
                  <a:srgbClr val="0070C0"/>
                </a:solidFill>
              </a:rPr>
              <a:t>ways.</a:t>
            </a:r>
          </a:p>
          <a:p>
            <a:pPr marL="0" indent="0">
              <a:buNone/>
            </a:pPr>
            <a:r>
              <a:rPr lang="en-GB" sz="4400" dirty="0"/>
              <a:t> </a:t>
            </a:r>
            <a:endParaRPr lang="en-GB" sz="4400" dirty="0">
              <a:solidFill>
                <a:srgbClr val="FF0000"/>
              </a:solidFill>
            </a:endParaRPr>
          </a:p>
          <a:p>
            <a:pPr marL="0" indent="0">
              <a:buNone/>
            </a:pPr>
            <a:r>
              <a:rPr lang="en-GB" sz="4400" dirty="0">
                <a:solidFill>
                  <a:srgbClr val="FF0000"/>
                </a:solidFill>
              </a:rPr>
              <a:t>• Engage pupils with local and global issues so that they feel motivated to </a:t>
            </a:r>
            <a:r>
              <a:rPr lang="en-GB" sz="4400" dirty="0" smtClean="0">
                <a:solidFill>
                  <a:srgbClr val="FF0000"/>
                </a:solidFill>
              </a:rPr>
              <a:t>work for </a:t>
            </a:r>
            <a:r>
              <a:rPr lang="en-GB" sz="4400" dirty="0">
                <a:solidFill>
                  <a:srgbClr val="FF0000"/>
                </a:solidFill>
              </a:rPr>
              <a:t>change.</a:t>
            </a:r>
          </a:p>
          <a:p>
            <a:pPr marL="0" indent="0">
              <a:buNone/>
            </a:pPr>
            <a:r>
              <a:rPr lang="en-GB" sz="4400" dirty="0"/>
              <a:t> </a:t>
            </a:r>
          </a:p>
          <a:p>
            <a:pPr marL="0" indent="0">
              <a:buNone/>
            </a:pPr>
            <a:r>
              <a:rPr lang="en-GB" sz="4400" dirty="0"/>
              <a:t>• </a:t>
            </a:r>
            <a:r>
              <a:rPr lang="en-GB" sz="4400" dirty="0">
                <a:solidFill>
                  <a:srgbClr val="00B050"/>
                </a:solidFill>
              </a:rPr>
              <a:t>Help pupils to decide on actions with a local or global impact and give them </a:t>
            </a:r>
            <a:r>
              <a:rPr lang="en-GB" sz="4400" dirty="0" smtClean="0">
                <a:solidFill>
                  <a:srgbClr val="00B050"/>
                </a:solidFill>
              </a:rPr>
              <a:t>the tools </a:t>
            </a:r>
            <a:r>
              <a:rPr lang="en-GB" sz="4400" dirty="0">
                <a:solidFill>
                  <a:srgbClr val="00B050"/>
                </a:solidFill>
              </a:rPr>
              <a:t>to carry them out.</a:t>
            </a:r>
          </a:p>
          <a:p>
            <a:endParaRPr lang="en-US" dirty="0"/>
          </a:p>
        </p:txBody>
      </p:sp>
    </p:spTree>
    <p:extLst>
      <p:ext uri="{BB962C8B-B14F-4D97-AF65-F5344CB8AC3E}">
        <p14:creationId xmlns:p14="http://schemas.microsoft.com/office/powerpoint/2010/main" val="66911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934"/>
            <a:ext cx="8229600" cy="835504"/>
          </a:xfrm>
        </p:spPr>
        <p:txBody>
          <a:bodyPr>
            <a:normAutofit/>
          </a:bodyPr>
          <a:lstStyle/>
          <a:p>
            <a:r>
              <a:rPr lang="en-US" sz="2400" dirty="0" smtClean="0"/>
              <a:t>Controversial/Sensitive Issues and Safeguarding</a:t>
            </a:r>
            <a:endParaRPr lang="en-US" sz="2400" dirty="0"/>
          </a:p>
        </p:txBody>
      </p:sp>
      <p:sp>
        <p:nvSpPr>
          <p:cNvPr id="3" name="Content Placeholder 2"/>
          <p:cNvSpPr>
            <a:spLocks noGrp="1"/>
          </p:cNvSpPr>
          <p:nvPr>
            <p:ph idx="1"/>
          </p:nvPr>
        </p:nvSpPr>
        <p:spPr>
          <a:xfrm>
            <a:off x="457200" y="1063488"/>
            <a:ext cx="8229600" cy="5062682"/>
          </a:xfrm>
        </p:spPr>
        <p:txBody>
          <a:bodyPr>
            <a:normAutofit/>
          </a:bodyPr>
          <a:lstStyle/>
          <a:p>
            <a:pPr defTabSz="914400">
              <a:spcBef>
                <a:spcPts val="0"/>
              </a:spcBef>
            </a:pPr>
            <a:r>
              <a:rPr lang="en-US" sz="1800" dirty="0" smtClean="0"/>
              <a:t>As all of these materials engage students in exploring controversial issue please ensure that you have looked through all of the resources in a lesson plan, before delivering the lesson, to gauge the appropriateness for your particular group of students.</a:t>
            </a:r>
          </a:p>
          <a:p>
            <a:pPr defTabSz="914400">
              <a:spcBef>
                <a:spcPts val="0"/>
              </a:spcBef>
            </a:pPr>
            <a:r>
              <a:rPr lang="en-US" sz="1800" dirty="0" smtClean="0"/>
              <a:t>Philosophy for Children (P4C) methodology, which is used throughout the lessons, enables the setting up of a safe community that is thinking critically. Please look at the </a:t>
            </a:r>
            <a:r>
              <a:rPr lang="en-US" sz="1800" dirty="0" smtClean="0">
                <a:hlinkClick r:id="rId3"/>
              </a:rPr>
              <a:t>guidance for P4C </a:t>
            </a:r>
            <a:r>
              <a:rPr lang="en-US" sz="1800" dirty="0" smtClean="0"/>
              <a:t>included on the website, if you are unfamiliar with the approach. </a:t>
            </a:r>
          </a:p>
          <a:p>
            <a:pPr defTabSz="914400">
              <a:spcBef>
                <a:spcPts val="0"/>
              </a:spcBef>
            </a:pPr>
            <a:r>
              <a:rPr lang="en-US" sz="1800" dirty="0" smtClean="0"/>
              <a:t>Where individual pupils might be affected by any of the issues (i.e. talking about violence) please put in place your usual safeguarding measures (e.g. preparing the individual student; allowing them to opt out of the lesson or part of it; offering support afterwards etc.) If a student appears upset, check in with them and your school’s safeguarding lead after the session. </a:t>
            </a:r>
          </a:p>
          <a:p>
            <a:pPr defTabSz="914400">
              <a:spcBef>
                <a:spcPts val="0"/>
              </a:spcBef>
            </a:pPr>
            <a:endParaRPr lang="en-US" sz="1800" dirty="0" smtClean="0"/>
          </a:p>
          <a:p>
            <a:pPr defTabSz="914400">
              <a:spcBef>
                <a:spcPts val="0"/>
              </a:spcBef>
            </a:pPr>
            <a:endParaRPr lang="en-US" sz="1800" dirty="0"/>
          </a:p>
        </p:txBody>
      </p:sp>
    </p:spTree>
    <p:extLst>
      <p:ext uri="{BB962C8B-B14F-4D97-AF65-F5344CB8AC3E}">
        <p14:creationId xmlns:p14="http://schemas.microsoft.com/office/powerpoint/2010/main" val="81745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229213157"/>
              </p:ext>
            </p:extLst>
          </p:nvPr>
        </p:nvGraphicFramePr>
        <p:xfrm>
          <a:off x="449152" y="1290675"/>
          <a:ext cx="8185534" cy="13573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05180" y="3007009"/>
            <a:ext cx="1132726" cy="830997"/>
          </a:xfrm>
          <a:prstGeom prst="rect">
            <a:avLst/>
          </a:prstGeom>
          <a:solidFill>
            <a:srgbClr val="00B0F0"/>
          </a:solidFill>
          <a:ln>
            <a:noFill/>
          </a:ln>
        </p:spPr>
        <p:txBody>
          <a:bodyPr wrap="square" rtlCol="0">
            <a:spAutoFit/>
          </a:bodyPr>
          <a:lstStyle/>
          <a:p>
            <a:r>
              <a:rPr lang="en-US" sz="1200" dirty="0" smtClean="0">
                <a:solidFill>
                  <a:schemeClr val="bg1"/>
                </a:solidFill>
              </a:rPr>
              <a:t>Think about consequences generate questions</a:t>
            </a:r>
            <a:endParaRPr lang="en-US" sz="1200" dirty="0">
              <a:solidFill>
                <a:schemeClr val="bg1"/>
              </a:solidFill>
            </a:endParaRPr>
          </a:p>
        </p:txBody>
      </p:sp>
      <p:sp>
        <p:nvSpPr>
          <p:cNvPr id="17" name="TextBox 16"/>
          <p:cNvSpPr txBox="1"/>
          <p:nvPr/>
        </p:nvSpPr>
        <p:spPr>
          <a:xfrm>
            <a:off x="2227381" y="3025683"/>
            <a:ext cx="1132726" cy="1200329"/>
          </a:xfrm>
          <a:prstGeom prst="rect">
            <a:avLst/>
          </a:prstGeom>
          <a:solidFill>
            <a:srgbClr val="00B0F0"/>
          </a:solidFill>
          <a:ln>
            <a:noFill/>
          </a:ln>
        </p:spPr>
        <p:txBody>
          <a:bodyPr wrap="square" rtlCol="0">
            <a:spAutoFit/>
          </a:bodyPr>
          <a:lstStyle/>
          <a:p>
            <a:r>
              <a:rPr lang="en-US" sz="1200" dirty="0" smtClean="0">
                <a:solidFill>
                  <a:schemeClr val="bg1"/>
                </a:solidFill>
              </a:rPr>
              <a:t>What were the demands? What was the change they were trying to make?</a:t>
            </a:r>
            <a:endParaRPr lang="en-US" sz="1200" dirty="0">
              <a:solidFill>
                <a:schemeClr val="bg1"/>
              </a:solidFill>
            </a:endParaRPr>
          </a:p>
        </p:txBody>
      </p:sp>
      <p:sp>
        <p:nvSpPr>
          <p:cNvPr id="18" name="TextBox 17"/>
          <p:cNvSpPr txBox="1"/>
          <p:nvPr/>
        </p:nvSpPr>
        <p:spPr>
          <a:xfrm>
            <a:off x="3887056" y="3044357"/>
            <a:ext cx="1354030" cy="1569660"/>
          </a:xfrm>
          <a:prstGeom prst="rect">
            <a:avLst/>
          </a:prstGeom>
          <a:solidFill>
            <a:srgbClr val="00B0F0"/>
          </a:solidFill>
          <a:ln>
            <a:noFill/>
          </a:ln>
        </p:spPr>
        <p:txBody>
          <a:bodyPr wrap="square" rtlCol="0">
            <a:spAutoFit/>
          </a:bodyPr>
          <a:lstStyle/>
          <a:p>
            <a:r>
              <a:rPr lang="en-US" sz="1200" dirty="0" smtClean="0">
                <a:solidFill>
                  <a:schemeClr val="bg1"/>
                </a:solidFill>
              </a:rPr>
              <a:t>- Non-violent</a:t>
            </a:r>
          </a:p>
          <a:p>
            <a:r>
              <a:rPr lang="en-US" sz="1200" dirty="0" smtClean="0">
                <a:solidFill>
                  <a:schemeClr val="bg1"/>
                </a:solidFill>
              </a:rPr>
              <a:t>- Strategic (pillars of support etc.)</a:t>
            </a:r>
          </a:p>
          <a:p>
            <a:r>
              <a:rPr lang="en-US" sz="1200" dirty="0" smtClean="0">
                <a:solidFill>
                  <a:schemeClr val="bg1"/>
                </a:solidFill>
              </a:rPr>
              <a:t>- Creative/variety</a:t>
            </a:r>
          </a:p>
          <a:p>
            <a:r>
              <a:rPr lang="en-US" sz="1200" dirty="0" smtClean="0">
                <a:solidFill>
                  <a:schemeClr val="bg1"/>
                </a:solidFill>
              </a:rPr>
              <a:t>- Vision</a:t>
            </a:r>
          </a:p>
          <a:p>
            <a:r>
              <a:rPr lang="en-US" sz="1200" dirty="0" smtClean="0">
                <a:solidFill>
                  <a:schemeClr val="bg1"/>
                </a:solidFill>
              </a:rPr>
              <a:t>- Participation/</a:t>
            </a:r>
          </a:p>
          <a:p>
            <a:r>
              <a:rPr lang="en-US" sz="1200" dirty="0" smtClean="0">
                <a:solidFill>
                  <a:schemeClr val="bg1"/>
                </a:solidFill>
              </a:rPr>
              <a:t>Diversity/</a:t>
            </a:r>
          </a:p>
          <a:p>
            <a:r>
              <a:rPr lang="en-US" sz="1200" dirty="0" smtClean="0">
                <a:solidFill>
                  <a:schemeClr val="bg1"/>
                </a:solidFill>
              </a:rPr>
              <a:t>inclusion</a:t>
            </a:r>
            <a:endParaRPr lang="en-US" sz="1200" dirty="0">
              <a:solidFill>
                <a:schemeClr val="bg1"/>
              </a:solidFill>
            </a:endParaRPr>
          </a:p>
        </p:txBody>
      </p:sp>
      <p:sp>
        <p:nvSpPr>
          <p:cNvPr id="19" name="TextBox 18"/>
          <p:cNvSpPr txBox="1"/>
          <p:nvPr/>
        </p:nvSpPr>
        <p:spPr>
          <a:xfrm>
            <a:off x="240554" y="5105164"/>
            <a:ext cx="8799443" cy="369332"/>
          </a:xfrm>
          <a:prstGeom prst="rect">
            <a:avLst/>
          </a:prstGeom>
          <a:solidFill>
            <a:srgbClr val="92D050"/>
          </a:solidFill>
        </p:spPr>
        <p:txBody>
          <a:bodyPr wrap="square" rtlCol="0">
            <a:spAutoFit/>
          </a:bodyPr>
          <a:lstStyle/>
          <a:p>
            <a:pPr algn="ctr"/>
            <a:r>
              <a:rPr lang="en-US" dirty="0" smtClean="0"/>
              <a:t>P4C and other interactive methodology running throughout</a:t>
            </a:r>
            <a:endParaRPr lang="en-US" dirty="0"/>
          </a:p>
        </p:txBody>
      </p:sp>
      <p:sp>
        <p:nvSpPr>
          <p:cNvPr id="21" name="TextBox 20"/>
          <p:cNvSpPr txBox="1"/>
          <p:nvPr/>
        </p:nvSpPr>
        <p:spPr>
          <a:xfrm>
            <a:off x="7427256" y="3081705"/>
            <a:ext cx="1132726" cy="1015663"/>
          </a:xfrm>
          <a:prstGeom prst="rect">
            <a:avLst/>
          </a:prstGeom>
          <a:solidFill>
            <a:srgbClr val="00B0F0"/>
          </a:solidFill>
          <a:ln>
            <a:noFill/>
          </a:ln>
        </p:spPr>
        <p:txBody>
          <a:bodyPr wrap="square" rtlCol="0">
            <a:spAutoFit/>
          </a:bodyPr>
          <a:lstStyle/>
          <a:p>
            <a:r>
              <a:rPr lang="en-US" sz="1200" dirty="0" smtClean="0">
                <a:solidFill>
                  <a:schemeClr val="bg1"/>
                </a:solidFill>
              </a:rPr>
              <a:t>What do I/we care about?</a:t>
            </a:r>
          </a:p>
          <a:p>
            <a:r>
              <a:rPr lang="en-US" sz="1200" dirty="0" smtClean="0">
                <a:solidFill>
                  <a:schemeClr val="bg1"/>
                </a:solidFill>
              </a:rPr>
              <a:t>What methods can we use?</a:t>
            </a:r>
            <a:endParaRPr lang="en-US" sz="1200" dirty="0">
              <a:solidFill>
                <a:schemeClr val="bg1"/>
              </a:solidFill>
            </a:endParaRPr>
          </a:p>
        </p:txBody>
      </p:sp>
      <p:sp>
        <p:nvSpPr>
          <p:cNvPr id="23" name="TextBox 22"/>
          <p:cNvSpPr txBox="1"/>
          <p:nvPr/>
        </p:nvSpPr>
        <p:spPr>
          <a:xfrm>
            <a:off x="5671972" y="3081705"/>
            <a:ext cx="1132726" cy="1015663"/>
          </a:xfrm>
          <a:prstGeom prst="rect">
            <a:avLst/>
          </a:prstGeom>
          <a:solidFill>
            <a:srgbClr val="00B0F0"/>
          </a:solidFill>
          <a:ln>
            <a:noFill/>
          </a:ln>
        </p:spPr>
        <p:txBody>
          <a:bodyPr wrap="square" rtlCol="0">
            <a:spAutoFit/>
          </a:bodyPr>
          <a:lstStyle/>
          <a:p>
            <a:r>
              <a:rPr lang="en-US" sz="1200" dirty="0" smtClean="0">
                <a:solidFill>
                  <a:schemeClr val="bg1"/>
                </a:solidFill>
              </a:rPr>
              <a:t>Can these be successful ?(</a:t>
            </a:r>
            <a:r>
              <a:rPr lang="en-US" sz="1200" dirty="0">
                <a:solidFill>
                  <a:schemeClr val="bg1"/>
                </a:solidFill>
              </a:rPr>
              <a:t>W</a:t>
            </a:r>
            <a:r>
              <a:rPr lang="en-US" sz="1200" dirty="0" smtClean="0">
                <a:solidFill>
                  <a:schemeClr val="bg1"/>
                </a:solidFill>
              </a:rPr>
              <a:t>hat are the criteria for ‘success’?)</a:t>
            </a:r>
            <a:endParaRPr lang="en-US" sz="1200" dirty="0">
              <a:solidFill>
                <a:schemeClr val="bg1"/>
              </a:solidFill>
            </a:endParaRPr>
          </a:p>
        </p:txBody>
      </p:sp>
      <p:sp>
        <p:nvSpPr>
          <p:cNvPr id="2" name="TextBox 1"/>
          <p:cNvSpPr txBox="1"/>
          <p:nvPr/>
        </p:nvSpPr>
        <p:spPr>
          <a:xfrm>
            <a:off x="2446488" y="298783"/>
            <a:ext cx="4171450" cy="461665"/>
          </a:xfrm>
          <a:prstGeom prst="rect">
            <a:avLst/>
          </a:prstGeom>
          <a:noFill/>
        </p:spPr>
        <p:txBody>
          <a:bodyPr wrap="square" rtlCol="0">
            <a:spAutoFit/>
          </a:bodyPr>
          <a:lstStyle/>
          <a:p>
            <a:pPr algn="ctr"/>
            <a:r>
              <a:rPr lang="en-US" sz="2400" b="1" dirty="0" smtClean="0"/>
              <a:t>Overview of Lessons</a:t>
            </a:r>
            <a:endParaRPr lang="en-US" sz="2400" b="1" dirty="0"/>
          </a:p>
        </p:txBody>
      </p:sp>
    </p:spTree>
    <p:extLst>
      <p:ext uri="{BB962C8B-B14F-4D97-AF65-F5344CB8AC3E}">
        <p14:creationId xmlns:p14="http://schemas.microsoft.com/office/powerpoint/2010/main" val="4853871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animBg="1"/>
      <p:bldP spid="18" grpId="0" animBg="1"/>
      <p:bldP spid="21"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flipV="1">
            <a:off x="4750509" y="3415998"/>
            <a:ext cx="1150258" cy="2102153"/>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750509" y="3415998"/>
            <a:ext cx="931306" cy="1423846"/>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4571999" y="3335519"/>
            <a:ext cx="904786" cy="1121481"/>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4849796" y="3269811"/>
            <a:ext cx="483420" cy="33101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4750509" y="2447289"/>
            <a:ext cx="582707" cy="52827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571999" y="1865912"/>
            <a:ext cx="1022235" cy="1109655"/>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4571999" y="1390487"/>
            <a:ext cx="1328768" cy="1585080"/>
          </a:xfrm>
          <a:prstGeom prst="line">
            <a:avLst/>
          </a:prstGeom>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1885121" y="3089297"/>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56" name="TextBox 55"/>
          <p:cNvSpPr txBox="1"/>
          <p:nvPr/>
        </p:nvSpPr>
        <p:spPr>
          <a:xfrm>
            <a:off x="3887671" y="1549372"/>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57" name="TextBox 56"/>
          <p:cNvSpPr txBox="1"/>
          <p:nvPr/>
        </p:nvSpPr>
        <p:spPr>
          <a:xfrm>
            <a:off x="3887671" y="2143208"/>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58" name="TextBox 57"/>
          <p:cNvSpPr txBox="1"/>
          <p:nvPr/>
        </p:nvSpPr>
        <p:spPr>
          <a:xfrm>
            <a:off x="3887671" y="2729346"/>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59" name="TextBox 58"/>
          <p:cNvSpPr txBox="1"/>
          <p:nvPr/>
        </p:nvSpPr>
        <p:spPr>
          <a:xfrm>
            <a:off x="3887671" y="3269810"/>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60" name="TextBox 59"/>
          <p:cNvSpPr txBox="1"/>
          <p:nvPr/>
        </p:nvSpPr>
        <p:spPr>
          <a:xfrm>
            <a:off x="3887671" y="3876717"/>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61" name="TextBox 60"/>
          <p:cNvSpPr txBox="1"/>
          <p:nvPr/>
        </p:nvSpPr>
        <p:spPr>
          <a:xfrm>
            <a:off x="3887671" y="4457000"/>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sp>
        <p:nvSpPr>
          <p:cNvPr id="62" name="TextBox 61"/>
          <p:cNvSpPr txBox="1"/>
          <p:nvPr/>
        </p:nvSpPr>
        <p:spPr>
          <a:xfrm>
            <a:off x="3920515" y="5015381"/>
            <a:ext cx="408227" cy="246221"/>
          </a:xfrm>
          <a:prstGeom prst="rect">
            <a:avLst/>
          </a:prstGeom>
          <a:noFill/>
        </p:spPr>
        <p:txBody>
          <a:bodyPr wrap="square" rtlCol="0">
            <a:spAutoFit/>
          </a:bodyPr>
          <a:lstStyle/>
          <a:p>
            <a:r>
              <a:rPr lang="en-US" sz="1000" dirty="0" smtClean="0">
                <a:solidFill>
                  <a:srgbClr val="FF0000"/>
                </a:solidFill>
              </a:rPr>
              <a:t>OR</a:t>
            </a:r>
            <a:endParaRPr lang="en-US" sz="1000"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87743000"/>
              </p:ext>
            </p:extLst>
          </p:nvPr>
        </p:nvGraphicFramePr>
        <p:xfrm>
          <a:off x="0" y="1045882"/>
          <a:ext cx="9144000" cy="49978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194236"/>
            <a:ext cx="8229600" cy="582706"/>
          </a:xfrm>
        </p:spPr>
        <p:txBody>
          <a:bodyPr>
            <a:normAutofit/>
          </a:bodyPr>
          <a:lstStyle/>
          <a:p>
            <a:r>
              <a:rPr lang="en-US" sz="2800" b="1" dirty="0" smtClean="0"/>
              <a:t>Pathway through lessons</a:t>
            </a:r>
            <a:endParaRPr lang="en-US" sz="2800" b="1" dirty="0"/>
          </a:p>
        </p:txBody>
      </p:sp>
      <p:sp>
        <p:nvSpPr>
          <p:cNvPr id="55" name="TextBox 54"/>
          <p:cNvSpPr txBox="1"/>
          <p:nvPr/>
        </p:nvSpPr>
        <p:spPr>
          <a:xfrm>
            <a:off x="208004" y="1219697"/>
            <a:ext cx="2616482" cy="307777"/>
          </a:xfrm>
          <a:prstGeom prst="rect">
            <a:avLst/>
          </a:prstGeom>
          <a:noFill/>
        </p:spPr>
        <p:txBody>
          <a:bodyPr wrap="square" rtlCol="0">
            <a:spAutoFit/>
          </a:bodyPr>
          <a:lstStyle/>
          <a:p>
            <a:r>
              <a:rPr lang="en-US" sz="1400" dirty="0" smtClean="0"/>
              <a:t>( )= number of 1 hour lessons</a:t>
            </a:r>
            <a:endParaRPr lang="en-US" sz="1400" dirty="0"/>
          </a:p>
        </p:txBody>
      </p:sp>
      <p:sp>
        <p:nvSpPr>
          <p:cNvPr id="3" name="TextBox 2"/>
          <p:cNvSpPr txBox="1"/>
          <p:nvPr/>
        </p:nvSpPr>
        <p:spPr>
          <a:xfrm>
            <a:off x="1520576" y="5773497"/>
            <a:ext cx="5208104" cy="307777"/>
          </a:xfrm>
          <a:prstGeom prst="rect">
            <a:avLst/>
          </a:prstGeom>
          <a:noFill/>
        </p:spPr>
        <p:txBody>
          <a:bodyPr wrap="square" rtlCol="0">
            <a:spAutoFit/>
          </a:bodyPr>
          <a:lstStyle/>
          <a:p>
            <a:pPr algn="ctr"/>
            <a:r>
              <a:rPr lang="en-US" sz="1400" dirty="0" smtClean="0"/>
              <a:t>Please note </a:t>
            </a:r>
            <a:r>
              <a:rPr lang="en-US" sz="1400" smtClean="0"/>
              <a:t>links will work in Slide Show mode</a:t>
            </a:r>
            <a:endParaRPr lang="en-US" sz="1400"/>
          </a:p>
        </p:txBody>
      </p:sp>
    </p:spTree>
    <p:extLst>
      <p:ext uri="{BB962C8B-B14F-4D97-AF65-F5344CB8AC3E}">
        <p14:creationId xmlns:p14="http://schemas.microsoft.com/office/powerpoint/2010/main" val="2775604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413"/>
            <a:ext cx="8229600" cy="802979"/>
          </a:xfrm>
        </p:spPr>
        <p:txBody>
          <a:bodyPr>
            <a:normAutofit/>
          </a:bodyPr>
          <a:lstStyle/>
          <a:p>
            <a:r>
              <a:rPr lang="en-US" sz="3200" b="1" dirty="0" smtClean="0"/>
              <a:t>Pathway through the lessons</a:t>
            </a:r>
            <a:endParaRPr lang="en-US" sz="3200" b="1" dirty="0"/>
          </a:p>
        </p:txBody>
      </p:sp>
      <p:sp>
        <p:nvSpPr>
          <p:cNvPr id="3" name="Content Placeholder 2"/>
          <p:cNvSpPr>
            <a:spLocks noGrp="1"/>
          </p:cNvSpPr>
          <p:nvPr>
            <p:ph idx="1"/>
          </p:nvPr>
        </p:nvSpPr>
        <p:spPr>
          <a:xfrm>
            <a:off x="457200" y="1008392"/>
            <a:ext cx="8229600" cy="5117777"/>
          </a:xfrm>
        </p:spPr>
        <p:txBody>
          <a:bodyPr>
            <a:normAutofit fontScale="77500" lnSpcReduction="20000"/>
          </a:bodyPr>
          <a:lstStyle/>
          <a:p>
            <a:pPr marL="0" indent="0">
              <a:buNone/>
            </a:pPr>
            <a:r>
              <a:rPr lang="en-US" dirty="0" smtClean="0">
                <a:hlinkClick r:id="rId2"/>
              </a:rPr>
              <a:t>Lessons 1 </a:t>
            </a:r>
            <a:r>
              <a:rPr lang="en-US" dirty="0" smtClean="0"/>
              <a:t>and </a:t>
            </a:r>
            <a:r>
              <a:rPr lang="en-US" dirty="0" smtClean="0">
                <a:hlinkClick r:id="rId3"/>
              </a:rPr>
              <a:t>2 </a:t>
            </a:r>
            <a:r>
              <a:rPr lang="en-US" dirty="0" smtClean="0"/>
              <a:t>introduce the idea of making change non-violently starting with learners’ ideas for how to make change happen. The concept of non-violence is explored through discussion activities. These lessons could be used independently of the rest of the resource. </a:t>
            </a:r>
          </a:p>
          <a:p>
            <a:pPr marL="0" indent="0">
              <a:buNone/>
            </a:pPr>
            <a:endParaRPr lang="en-US" dirty="0" smtClean="0"/>
          </a:p>
          <a:p>
            <a:pPr marL="0" indent="0">
              <a:buNone/>
            </a:pPr>
            <a:r>
              <a:rPr lang="en-US" dirty="0" smtClean="0"/>
              <a:t>These lessons lead onto a choice of 2 core case study lessons which introduce the idea of Pillars of Support </a:t>
            </a:r>
            <a:r>
              <a:rPr lang="mr-IN" dirty="0" smtClean="0"/>
              <a:t>–</a:t>
            </a:r>
            <a:r>
              <a:rPr lang="en-US" dirty="0" smtClean="0"/>
              <a:t> either </a:t>
            </a:r>
            <a:r>
              <a:rPr lang="en-US" dirty="0" smtClean="0">
                <a:hlinkClick r:id="rId4"/>
              </a:rPr>
              <a:t>Otpor</a:t>
            </a:r>
            <a:r>
              <a:rPr lang="en-US" dirty="0" smtClean="0"/>
              <a:t> in Serbia or the </a:t>
            </a:r>
            <a:r>
              <a:rPr lang="en-US" dirty="0" smtClean="0">
                <a:hlinkClick r:id="rId5"/>
              </a:rPr>
              <a:t>Bristol Bus Boycott</a:t>
            </a:r>
            <a:r>
              <a:rPr lang="en-US" dirty="0" smtClean="0"/>
              <a:t>.</a:t>
            </a:r>
          </a:p>
          <a:p>
            <a:pPr marL="0" indent="0">
              <a:buNone/>
            </a:pPr>
            <a:endParaRPr lang="en-US" dirty="0" smtClean="0"/>
          </a:p>
          <a:p>
            <a:pPr marL="0" indent="0">
              <a:buNone/>
            </a:pPr>
            <a:r>
              <a:rPr lang="en-US" dirty="0" smtClean="0"/>
              <a:t>After one or both of these lessons, there is a choice of historical case studies which can be selected according to the needs of the curriculum or interests of the learners. They link with the themes of democracy, environment and human rights/social justice. These are listed below.</a:t>
            </a:r>
            <a:endParaRPr lang="en-US" dirty="0"/>
          </a:p>
        </p:txBody>
      </p:sp>
    </p:spTree>
    <p:extLst>
      <p:ext uri="{BB962C8B-B14F-4D97-AF65-F5344CB8AC3E}">
        <p14:creationId xmlns:p14="http://schemas.microsoft.com/office/powerpoint/2010/main" val="2292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762"/>
            <a:ext cx="8229600" cy="634914"/>
          </a:xfrm>
        </p:spPr>
        <p:txBody>
          <a:bodyPr>
            <a:normAutofit fontScale="90000"/>
          </a:bodyPr>
          <a:lstStyle/>
          <a:p>
            <a:r>
              <a:rPr lang="en-US" sz="3600" b="1" dirty="0"/>
              <a:t>H</a:t>
            </a:r>
            <a:r>
              <a:rPr lang="en-US" sz="3600" b="1" dirty="0" smtClean="0"/>
              <a:t>istorical case studies</a:t>
            </a:r>
            <a:endParaRPr lang="en-US" sz="3600" b="1" dirty="0"/>
          </a:p>
        </p:txBody>
      </p:sp>
      <p:sp>
        <p:nvSpPr>
          <p:cNvPr id="3" name="Content Placeholder 2"/>
          <p:cNvSpPr>
            <a:spLocks noGrp="1"/>
          </p:cNvSpPr>
          <p:nvPr>
            <p:ph idx="1"/>
          </p:nvPr>
        </p:nvSpPr>
        <p:spPr>
          <a:xfrm>
            <a:off x="457200" y="877676"/>
            <a:ext cx="8507048" cy="5248493"/>
          </a:xfrm>
        </p:spPr>
        <p:txBody>
          <a:bodyPr>
            <a:normAutofit fontScale="70000" lnSpcReduction="20000"/>
          </a:bodyPr>
          <a:lstStyle/>
          <a:p>
            <a:pPr marL="0" indent="0">
              <a:buNone/>
            </a:pPr>
            <a:r>
              <a:rPr lang="en-US" b="1" dirty="0" smtClean="0">
                <a:solidFill>
                  <a:srgbClr val="FF0000"/>
                </a:solidFill>
              </a:rPr>
              <a:t>Democracy</a:t>
            </a:r>
          </a:p>
          <a:p>
            <a:r>
              <a:rPr lang="en-US" dirty="0" smtClean="0">
                <a:hlinkClick r:id="rId3"/>
              </a:rPr>
              <a:t>Otpor: Resistance to Milosevic in Serbia </a:t>
            </a:r>
            <a:r>
              <a:rPr lang="en-US" dirty="0" smtClean="0"/>
              <a:t>(1998-2000)</a:t>
            </a:r>
            <a:endParaRPr lang="en-GB" dirty="0"/>
          </a:p>
          <a:p>
            <a:r>
              <a:rPr lang="en-US" dirty="0">
                <a:hlinkClick r:id="rId4"/>
              </a:rPr>
              <a:t>WW11: Danish Resistance </a:t>
            </a:r>
            <a:r>
              <a:rPr lang="en-US" dirty="0"/>
              <a:t>(1940-1945</a:t>
            </a:r>
            <a:r>
              <a:rPr lang="en-US" dirty="0" smtClean="0"/>
              <a:t>) and </a:t>
            </a:r>
            <a:r>
              <a:rPr lang="en-US" dirty="0" smtClean="0">
                <a:hlinkClick r:id="rId4"/>
              </a:rPr>
              <a:t>Rosenstrasse</a:t>
            </a:r>
            <a:r>
              <a:rPr lang="en-US" dirty="0" smtClean="0"/>
              <a:t> (1943)</a:t>
            </a:r>
          </a:p>
          <a:p>
            <a:r>
              <a:rPr lang="en-US" dirty="0" smtClean="0">
                <a:hlinkClick r:id="rId5"/>
              </a:rPr>
              <a:t>WW11: White Rose </a:t>
            </a:r>
            <a:r>
              <a:rPr lang="en-US" dirty="0" smtClean="0"/>
              <a:t>(1942-1943)</a:t>
            </a:r>
            <a:endParaRPr lang="en-GB" dirty="0"/>
          </a:p>
          <a:p>
            <a:r>
              <a:rPr lang="en-US" dirty="0">
                <a:hlinkClick r:id="rId6"/>
              </a:rPr>
              <a:t>Singing </a:t>
            </a:r>
            <a:r>
              <a:rPr lang="en-US" dirty="0" smtClean="0">
                <a:hlinkClick r:id="rId6"/>
              </a:rPr>
              <a:t>Revolution, Estonia, Latvia, Lithuania </a:t>
            </a:r>
            <a:r>
              <a:rPr lang="en-US" dirty="0" smtClean="0"/>
              <a:t>(in ‘Role of the </a:t>
            </a:r>
            <a:r>
              <a:rPr lang="en-US" dirty="0"/>
              <a:t>A</a:t>
            </a:r>
            <a:r>
              <a:rPr lang="en-US" dirty="0" smtClean="0"/>
              <a:t>rts’) (1987-1981)</a:t>
            </a:r>
          </a:p>
          <a:p>
            <a:r>
              <a:rPr lang="en-US" dirty="0" smtClean="0">
                <a:hlinkClick r:id="rId7"/>
              </a:rPr>
              <a:t>Indian Independence </a:t>
            </a:r>
            <a:r>
              <a:rPr lang="en-US" dirty="0" smtClean="0"/>
              <a:t>( 1930-1947)</a:t>
            </a:r>
            <a:endParaRPr lang="en-GB" dirty="0"/>
          </a:p>
          <a:p>
            <a:pPr marL="0" indent="0">
              <a:buNone/>
            </a:pPr>
            <a:r>
              <a:rPr lang="en-US" b="1" dirty="0" smtClean="0">
                <a:solidFill>
                  <a:srgbClr val="FF0000"/>
                </a:solidFill>
              </a:rPr>
              <a:t>Environment</a:t>
            </a:r>
            <a:endParaRPr lang="en-GB" dirty="0">
              <a:solidFill>
                <a:srgbClr val="FF0000"/>
              </a:solidFill>
            </a:endParaRPr>
          </a:p>
          <a:p>
            <a:r>
              <a:rPr lang="en-US" dirty="0" smtClean="0">
                <a:hlinkClick r:id="rId8"/>
              </a:rPr>
              <a:t>Chipko in India </a:t>
            </a:r>
            <a:r>
              <a:rPr lang="en-US" dirty="0" smtClean="0"/>
              <a:t>(1970s-1980)</a:t>
            </a:r>
            <a:endParaRPr lang="en-GB" dirty="0"/>
          </a:p>
          <a:p>
            <a:r>
              <a:rPr lang="en-US" dirty="0">
                <a:hlinkClick r:id="rId9"/>
              </a:rPr>
              <a:t>Green Belt </a:t>
            </a:r>
            <a:r>
              <a:rPr lang="en-US" dirty="0" smtClean="0">
                <a:hlinkClick r:id="rId9"/>
              </a:rPr>
              <a:t>Movement in Kenya </a:t>
            </a:r>
            <a:r>
              <a:rPr lang="en-US" dirty="0" smtClean="0"/>
              <a:t>(1988-1989)</a:t>
            </a:r>
            <a:endParaRPr lang="en-GB" dirty="0"/>
          </a:p>
          <a:p>
            <a:r>
              <a:rPr lang="en-US" dirty="0">
                <a:hlinkClick r:id="rId10"/>
              </a:rPr>
              <a:t>Right to </a:t>
            </a:r>
            <a:r>
              <a:rPr lang="en-US" dirty="0" smtClean="0">
                <a:hlinkClick r:id="rId10"/>
              </a:rPr>
              <a:t>Roam </a:t>
            </a:r>
            <a:r>
              <a:rPr lang="en-GB" dirty="0" smtClean="0">
                <a:hlinkClick r:id="rId10"/>
              </a:rPr>
              <a:t>in Derbyshire</a:t>
            </a:r>
            <a:r>
              <a:rPr lang="en-GB" dirty="0" smtClean="0"/>
              <a:t>, UK (1932)</a:t>
            </a:r>
          </a:p>
          <a:p>
            <a:r>
              <a:rPr lang="en-GB" dirty="0" smtClean="0">
                <a:hlinkClick r:id="rId11"/>
              </a:rPr>
              <a:t>Sheffield, UK Street Trees </a:t>
            </a:r>
            <a:r>
              <a:rPr lang="en-GB" dirty="0" smtClean="0"/>
              <a:t>(2015-2019)</a:t>
            </a:r>
          </a:p>
          <a:p>
            <a:pPr marL="0" indent="0">
              <a:buNone/>
            </a:pPr>
            <a:r>
              <a:rPr lang="en-US" b="1" dirty="0" smtClean="0">
                <a:solidFill>
                  <a:srgbClr val="FF0000"/>
                </a:solidFill>
              </a:rPr>
              <a:t>Human rights/social justice</a:t>
            </a:r>
            <a:endParaRPr lang="en-GB" dirty="0" smtClean="0">
              <a:solidFill>
                <a:srgbClr val="FF0000"/>
              </a:solidFill>
            </a:endParaRPr>
          </a:p>
          <a:p>
            <a:r>
              <a:rPr lang="en-US" dirty="0" smtClean="0">
                <a:hlinkClick r:id="rId6"/>
              </a:rPr>
              <a:t>English Disco Lovers UK </a:t>
            </a:r>
            <a:r>
              <a:rPr lang="en-US" dirty="0" smtClean="0"/>
              <a:t>(in ‘Role of the </a:t>
            </a:r>
            <a:r>
              <a:rPr lang="en-US" dirty="0"/>
              <a:t>A</a:t>
            </a:r>
            <a:r>
              <a:rPr lang="en-US" dirty="0" smtClean="0"/>
              <a:t>rts’) (2012)</a:t>
            </a:r>
          </a:p>
          <a:p>
            <a:r>
              <a:rPr lang="en-US" dirty="0" smtClean="0">
                <a:hlinkClick r:id="rId12"/>
              </a:rPr>
              <a:t>Bristol Bus Boycott </a:t>
            </a:r>
            <a:r>
              <a:rPr lang="en-US" dirty="0" smtClean="0"/>
              <a:t>(1963)</a:t>
            </a:r>
          </a:p>
          <a:p>
            <a:pPr marL="0" indent="0">
              <a:buNone/>
            </a:pPr>
            <a:endParaRPr lang="en-US" dirty="0"/>
          </a:p>
        </p:txBody>
      </p:sp>
      <p:sp>
        <p:nvSpPr>
          <p:cNvPr id="4" name="TextBox 3"/>
          <p:cNvSpPr txBox="1"/>
          <p:nvPr/>
        </p:nvSpPr>
        <p:spPr>
          <a:xfrm>
            <a:off x="1967948" y="5818392"/>
            <a:ext cx="5208104" cy="307777"/>
          </a:xfrm>
          <a:prstGeom prst="rect">
            <a:avLst/>
          </a:prstGeom>
          <a:noFill/>
        </p:spPr>
        <p:txBody>
          <a:bodyPr wrap="square" rtlCol="0">
            <a:spAutoFit/>
          </a:bodyPr>
          <a:lstStyle/>
          <a:p>
            <a:pPr algn="ctr"/>
            <a:r>
              <a:rPr lang="en-US" sz="1400" dirty="0" smtClean="0"/>
              <a:t>Please note </a:t>
            </a:r>
            <a:r>
              <a:rPr lang="en-US" sz="1400" smtClean="0"/>
              <a:t>links will work in Slide Show mode</a:t>
            </a:r>
            <a:endParaRPr lang="en-US" sz="1400"/>
          </a:p>
        </p:txBody>
      </p:sp>
    </p:spTree>
    <p:extLst>
      <p:ext uri="{BB962C8B-B14F-4D97-AF65-F5344CB8AC3E}">
        <p14:creationId xmlns:p14="http://schemas.microsoft.com/office/powerpoint/2010/main" val="440128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740"/>
            <a:ext cx="8229600" cy="840326"/>
          </a:xfrm>
        </p:spPr>
        <p:txBody>
          <a:bodyPr>
            <a:normAutofit/>
          </a:bodyPr>
          <a:lstStyle/>
          <a:p>
            <a:r>
              <a:rPr lang="en-US" sz="3200" b="1" dirty="0"/>
              <a:t>Pathway through the </a:t>
            </a:r>
            <a:r>
              <a:rPr lang="en-US" sz="3200" b="1" dirty="0" smtClean="0"/>
              <a:t>lessons (ctd.)</a:t>
            </a:r>
            <a:endParaRPr lang="en-US" sz="3200" dirty="0"/>
          </a:p>
        </p:txBody>
      </p:sp>
      <p:sp>
        <p:nvSpPr>
          <p:cNvPr id="3" name="Content Placeholder 2"/>
          <p:cNvSpPr>
            <a:spLocks noGrp="1"/>
          </p:cNvSpPr>
          <p:nvPr>
            <p:ph idx="1"/>
          </p:nvPr>
        </p:nvSpPr>
        <p:spPr>
          <a:xfrm>
            <a:off x="457200" y="1027066"/>
            <a:ext cx="8229600" cy="5099103"/>
          </a:xfrm>
        </p:spPr>
        <p:txBody>
          <a:bodyPr>
            <a:normAutofit fontScale="62500" lnSpcReduction="20000"/>
          </a:bodyPr>
          <a:lstStyle/>
          <a:p>
            <a:pPr marL="0" indent="0">
              <a:buNone/>
            </a:pPr>
            <a:r>
              <a:rPr lang="en-US" dirty="0" smtClean="0"/>
              <a:t>There are additional lessons on the theme of ‘</a:t>
            </a:r>
            <a:r>
              <a:rPr lang="en-US" dirty="0" smtClean="0">
                <a:hlinkClick r:id="rId2"/>
              </a:rPr>
              <a:t>Power</a:t>
            </a:r>
            <a:r>
              <a:rPr lang="en-US" dirty="0" smtClean="0"/>
              <a:t>’ which could be used at any point or independently of the rest of the resource. </a:t>
            </a:r>
          </a:p>
          <a:p>
            <a:pPr marL="0" indent="0">
              <a:buNone/>
            </a:pPr>
            <a:endParaRPr lang="en-US" dirty="0"/>
          </a:p>
          <a:p>
            <a:pPr marL="0" indent="0">
              <a:buNone/>
            </a:pPr>
            <a:r>
              <a:rPr lang="en-US" dirty="0" smtClean="0"/>
              <a:t>The ‘</a:t>
            </a:r>
            <a:r>
              <a:rPr lang="en-US" dirty="0" smtClean="0">
                <a:hlinkClick r:id="rId3"/>
              </a:rPr>
              <a:t>Contemporary Issues</a:t>
            </a:r>
            <a:r>
              <a:rPr lang="en-US" dirty="0" smtClean="0"/>
              <a:t>’ lesson plan follows on from the historical case studies and is a way for learners to apply their knowledge of how movements can be successful to any contemporary examples that they can find. </a:t>
            </a:r>
          </a:p>
          <a:p>
            <a:pPr marL="0" indent="0">
              <a:buNone/>
            </a:pPr>
            <a:endParaRPr lang="en-US" dirty="0"/>
          </a:p>
          <a:p>
            <a:pPr marL="0" indent="0">
              <a:buNone/>
            </a:pPr>
            <a:r>
              <a:rPr lang="en-US" dirty="0" smtClean="0"/>
              <a:t>The ‘</a:t>
            </a:r>
            <a:r>
              <a:rPr lang="en-US" dirty="0" smtClean="0">
                <a:hlinkClick r:id="rId4"/>
              </a:rPr>
              <a:t>Taking Action</a:t>
            </a:r>
            <a:r>
              <a:rPr lang="en-US" dirty="0" smtClean="0"/>
              <a:t>’ series of lessons provide a pathway for the learners to identify a change in their school or local community that they would like to make, decide on ways to act together to make the change and carry it out. The methodology enables learners to make their own decisions and take action with support of their teachers thus putting pupil voice at its heart. Again these lessons could be used independently of the rest of the resource. </a:t>
            </a:r>
          </a:p>
          <a:p>
            <a:pPr marL="0" indent="0">
              <a:buNone/>
            </a:pPr>
            <a:endParaRPr lang="en-US" dirty="0"/>
          </a:p>
          <a:p>
            <a:pPr marL="0" indent="0">
              <a:buNone/>
            </a:pPr>
            <a:r>
              <a:rPr lang="en-US" dirty="0" smtClean="0"/>
              <a:t>The ‘</a:t>
            </a:r>
            <a:r>
              <a:rPr lang="en-US" dirty="0" smtClean="0">
                <a:hlinkClick r:id="rId5"/>
              </a:rPr>
              <a:t>Evaluation Lesson</a:t>
            </a:r>
            <a:r>
              <a:rPr lang="en-US" dirty="0" smtClean="0"/>
              <a:t>’ could be used before or after the ‘Taking Action’ lessons and provides a way of evaluating learning by returning to the objects in Lesson 1. </a:t>
            </a:r>
            <a:endParaRPr lang="en-US" dirty="0"/>
          </a:p>
        </p:txBody>
      </p:sp>
    </p:spTree>
    <p:extLst>
      <p:ext uri="{BB962C8B-B14F-4D97-AF65-F5344CB8AC3E}">
        <p14:creationId xmlns:p14="http://schemas.microsoft.com/office/powerpoint/2010/main" val="3986295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3397</TotalTime>
  <Words>2112</Words>
  <Application>Microsoft Macintosh PowerPoint</Application>
  <PresentationFormat>On-screen Show (4:3)</PresentationFormat>
  <Paragraphs>221</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Medium</vt:lpstr>
      <vt:lpstr>Mangal</vt:lpstr>
      <vt:lpstr>Office Theme</vt:lpstr>
      <vt:lpstr>Non-violent Action: A Force for Change  Introduction to the Lessons</vt:lpstr>
      <vt:lpstr>Contents</vt:lpstr>
      <vt:lpstr>PowerPoint Presentation</vt:lpstr>
      <vt:lpstr>Controversial/Sensitive Issues and Safeguarding</vt:lpstr>
      <vt:lpstr>PowerPoint Presentation</vt:lpstr>
      <vt:lpstr>Pathway through lessons</vt:lpstr>
      <vt:lpstr>Pathway through the lessons</vt:lpstr>
      <vt:lpstr>Historical case studies</vt:lpstr>
      <vt:lpstr>Pathway through the lessons (ctd.)</vt:lpstr>
      <vt:lpstr>Teaching and learning approaches</vt:lpstr>
      <vt:lpstr>Content of the lessons</vt:lpstr>
      <vt:lpstr>Curriculum links and glossary </vt:lpstr>
      <vt:lpstr>Recommended Resources</vt:lpstr>
      <vt:lpstr>Recommended Resources</vt:lpstr>
      <vt:lpstr>Authors and Acknowledgments</vt:lpstr>
    </vt:vector>
  </TitlesOfParts>
  <Company>user</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user</dc:creator>
  <cp:lastModifiedBy>Microsoft Office User</cp:lastModifiedBy>
  <cp:revision>195</cp:revision>
  <cp:lastPrinted>2021-09-21T16:13:26Z</cp:lastPrinted>
  <dcterms:created xsi:type="dcterms:W3CDTF">2016-04-27T09:46:12Z</dcterms:created>
  <dcterms:modified xsi:type="dcterms:W3CDTF">2023-07-19T11:26:14Z</dcterms:modified>
</cp:coreProperties>
</file>