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6/sBhkDAwQnTOMmSp6QRsYMT5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08"/>
    <p:restoredTop sz="76857"/>
  </p:normalViewPr>
  <p:slideViewPr>
    <p:cSldViewPr snapToGrid="0">
      <p:cViewPr varScale="1">
        <p:scale>
          <a:sx n="75" d="100"/>
          <a:sy n="75" d="100"/>
        </p:scale>
        <p:origin x="214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9" Type="http://customschemas.google.com/relationships/presentationmetadata" Target="metadata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1474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Relationship Id="rId3" Type="http://schemas.openxmlformats.org/officeDocument/2006/relationships/hyperlink" Target="https://socds.com/wp-content/uploads/2016/01/Poemsfor2014.pdf" TargetMode="Externa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9436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Either read, have a learner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or display </a:t>
            </a:r>
            <a:r>
              <a:rPr lang="mr-I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I’m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Glad I’m 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</a:t>
            </a:r>
            <a:r>
              <a:rPr lang="mr-I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https://socds.com/wp-content/uploads/2016/01/Poemsfor2014.pdf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9751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 – CCO Public Domain –Rainbow colour jigsaw puzzle https://www.maxpixel.net/Rainbow-Color-Jigsaw-Puzzles-Mosaic-Puzzle-821171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2413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Introduce the ideas of Fitting In and Belonging and have a class discussion about what they think is the difference.  Aim is to bring them to the understanding that with Belonging - I get to be Me whereas with Fitting In - I have to be like you.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RS94, ask learners to discuss how someone might Feel, Think and Behave when they feel they belong and when they feel they are trying to fit in.</a:t>
            </a:r>
            <a:r>
              <a:rPr lang="en-US" dirty="0"/>
              <a:t> 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012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26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Introduce next activity – exploring and learning about how we are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treated by others creates our experience in the world; in turn this can affect how we feel, think and behave…. That we learn what we live.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Give out to each table/group copies of 6 Emotion/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Behaviour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pairs from the poem </a:t>
            </a:r>
            <a:r>
              <a:rPr lang="mr-I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What They 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</a:t>
            </a:r>
            <a:r>
              <a:rPr lang="mr-I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the learners discuss which pairs go together…. If people live with…. They learn…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 sharing of what they have come up with. </a:t>
            </a:r>
            <a:endParaRPr dirty="0"/>
          </a:p>
        </p:txBody>
      </p:sp>
      <p:sp>
        <p:nvSpPr>
          <p:cNvPr id="117" name="Google Shape;11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991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672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582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order to act non-violently people need to feel safe, have self awareness and know how to act non-violently.  This is why non-violent action training and a sense of people taking care of each other and themselves is important in movements for change. </a:t>
            </a:r>
            <a:endParaRPr/>
          </a:p>
        </p:txBody>
      </p:sp>
      <p:sp>
        <p:nvSpPr>
          <p:cNvPr id="135" name="Google Shape;13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41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5F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pic>
        <p:nvPicPr>
          <p:cNvPr id="12" name="Google Shape;12;p10" descr="lower case banner.ps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6109042"/>
            <a:ext cx="9144000" cy="74895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ocds.com/wp-content/uploads/2016/01/Poemsfor2014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empowermentresources.com/info2/childrenlearn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544531"/>
            <a:ext cx="7772400" cy="1849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ibre Franklin Medium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Non-violent Action: A Force for Change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028700" y="3854575"/>
            <a:ext cx="7086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Power:  Lesson Plan 6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ctr" rtl="0"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We Learn What We Live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17098" y="2393879"/>
            <a:ext cx="1003300" cy="10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550" y="1649980"/>
            <a:ext cx="1700347" cy="2402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I’m Glad I’m Me</a:t>
            </a:r>
            <a:endParaRPr dirty="0">
              <a:solidFill>
                <a:srgbClr val="0000FF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u="sng" dirty="0">
                <a:solidFill>
                  <a:schemeClr val="hlink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  <a:hlinkClick r:id="rId3"/>
              </a:rPr>
              <a:t>https://socds.com/wp-content/uploads/2016/01/Poemsfor2014.pdf</a:t>
            </a:r>
            <a:endParaRPr u="sng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Poem by Jack </a:t>
            </a:r>
            <a:r>
              <a:rPr lang="en-US" dirty="0" err="1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Prelutsky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Share in a pair/group: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3 things you like about yourself.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1 thing you like about the others in your group.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457200" y="344834"/>
            <a:ext cx="8229600" cy="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Fitting In and Belonging</a:t>
            </a:r>
            <a:endParaRPr dirty="0">
              <a:solidFill>
                <a:srgbClr val="0000FF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2"/>
          </p:nvPr>
        </p:nvSpPr>
        <p:spPr>
          <a:xfrm>
            <a:off x="172450" y="1826888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Fitting in</a:t>
            </a:r>
            <a:r>
              <a:rPr lang="en-US" sz="32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:          </a:t>
            </a:r>
            <a:endParaRPr sz="32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32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I have to be like you</a:t>
            </a:r>
            <a:endParaRPr sz="32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32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Belonging</a:t>
            </a:r>
            <a:r>
              <a:rPr lang="en-US" sz="32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:       </a:t>
            </a:r>
            <a:endParaRPr sz="3200"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32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I get to be me</a:t>
            </a:r>
            <a:endParaRPr sz="32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pic>
        <p:nvPicPr>
          <p:cNvPr id="101" name="Google Shape;101;p3" descr="MaxPixel.net-Rainbow-Color-Jigsaw-Puzzles-Mosaic-Puzzle-82117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1922694"/>
            <a:ext cx="4122307" cy="29135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4" descr="Screen Shot 2021-07-28 at 15.36.47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-67971" r="-67971"/>
          <a:stretch/>
        </p:blipFill>
        <p:spPr>
          <a:xfrm>
            <a:off x="-1066991" y="0"/>
            <a:ext cx="10949086" cy="6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5" descr="Screen Shot 2021-07-28 at 15.38.12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-69376" r="-69375"/>
          <a:stretch/>
        </p:blipFill>
        <p:spPr>
          <a:xfrm>
            <a:off x="-1167516" y="0"/>
            <a:ext cx="11139258" cy="6126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Children Learn What They Live</a:t>
            </a:r>
            <a:endParaRPr dirty="0">
              <a:solidFill>
                <a:srgbClr val="0000FF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120" name="Google Shape;120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In groups match up the Emotion/</a:t>
            </a:r>
            <a:r>
              <a:rPr lang="en-US" dirty="0" err="1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Behaviour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pairs from the poem </a:t>
            </a:r>
            <a:r>
              <a:rPr lang="mr-IN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Children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Learn What They 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Live</a:t>
            </a:r>
            <a:r>
              <a:rPr lang="mr-IN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by Dorothy Law Nolte.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u="sng" dirty="0">
                <a:solidFill>
                  <a:schemeClr val="hlink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  <a:hlinkClick r:id="rId3"/>
              </a:rPr>
              <a:t>http://www.empowermentresources.com/info2/learnerslearn.html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Children Learn What They Live</a:t>
            </a:r>
            <a:endParaRPr dirty="0">
              <a:solidFill>
                <a:srgbClr val="0000FF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126" name="Google Shape;126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Discuss one of the pairs of cards in your group.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might someone feel and think if they live with …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Share your thoughts with the whole class.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body" idx="1"/>
          </p:nvPr>
        </p:nvSpPr>
        <p:spPr>
          <a:xfrm>
            <a:off x="457200" y="110713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When we feel vulnerable we can end up </a:t>
            </a:r>
            <a:r>
              <a:rPr lang="mr-IN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reacting</a:t>
            </a:r>
            <a:r>
              <a:rPr lang="mr-IN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</a:t>
            </a:r>
            <a:r>
              <a:rPr lang="en-US" sz="44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without our thinking rather than </a:t>
            </a:r>
            <a:r>
              <a:rPr lang="mr-IN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responding</a:t>
            </a:r>
            <a:r>
              <a:rPr lang="mr-IN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</a:t>
            </a:r>
            <a:r>
              <a:rPr lang="en-US" sz="44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with our thinking and we can behave in ways that hurt others or ourselves.</a:t>
            </a:r>
            <a:endParaRPr sz="44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does what we have discussed relate to non-violent action?</a:t>
            </a:r>
            <a:endParaRPr sz="44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Macintosh PowerPoint</Application>
  <PresentationFormat>On-screen Show (4:3)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Franklin Gothic Medium</vt:lpstr>
      <vt:lpstr>Libre Franklin Medium</vt:lpstr>
      <vt:lpstr>Arial</vt:lpstr>
      <vt:lpstr>Calibri</vt:lpstr>
      <vt:lpstr>Office Theme</vt:lpstr>
      <vt:lpstr>Non-violent Action: A Force for Change</vt:lpstr>
      <vt:lpstr>I’m Glad I’m Me</vt:lpstr>
      <vt:lpstr>Fitting In and Belonging</vt:lpstr>
      <vt:lpstr>PowerPoint Presentation</vt:lpstr>
      <vt:lpstr>PowerPoint Presentation</vt:lpstr>
      <vt:lpstr>Children Learn What They Live</vt:lpstr>
      <vt:lpstr>Children Learn What They Live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Non-violent Action: A Force for Change</dc:title>
  <dc:creator>user user</dc:creator>
  <cp:lastModifiedBy>Microsoft Office User</cp:lastModifiedBy>
  <cp:revision>1</cp:revision>
  <dcterms:created xsi:type="dcterms:W3CDTF">2016-04-27T09:46:12Z</dcterms:created>
  <dcterms:modified xsi:type="dcterms:W3CDTF">2023-10-06T16:10:19Z</dcterms:modified>
</cp:coreProperties>
</file>