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0" roundtripDataSignature="AMtx7mjkBhjVqnxUhfEFknKMKQu+l+ab5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showComments="0">
  <p:normalViewPr>
    <p:restoredLeft sz="20392"/>
    <p:restoredTop sz="94646"/>
  </p:normalViewPr>
  <p:slideViewPr>
    <p:cSldViewPr snapToGrid="0">
      <p:cViewPr varScale="1">
        <p:scale>
          <a:sx n="94" d="100"/>
          <a:sy n="94" d="100"/>
        </p:scale>
        <p:origin x="1376"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3" Type="http://schemas.openxmlformats.org/officeDocument/2006/relationships/theme" Target="theme/theme1.xml"/><Relationship Id="rId34" Type="http://schemas.openxmlformats.org/officeDocument/2006/relationships/tableStyles" Target="tableStyles.xml"/><Relationship Id="rId30" Type="http://customschemas.google.com/relationships/presentationmetadata" Target="metadata"/><Relationship Id="rId31" Type="http://schemas.openxmlformats.org/officeDocument/2006/relationships/presProps" Target="presProps.xml"/><Relationship Id="rId32"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1469123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 Id="rId3" Type="http://schemas.openxmlformats.org/officeDocument/2006/relationships/hyperlink" Target="http://www.elsa-support.co.uk/"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1" name="Google Shape;81;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GB" dirty="0"/>
              <a:t>Film credit: Jaq Pixelwitxch, Pixelwitxch Pictures used with permission</a:t>
            </a:r>
            <a:endParaRPr dirty="0"/>
          </a:p>
          <a:p>
            <a:pPr marL="0" lvl="0" indent="0" algn="l" rtl="0">
              <a:spcBef>
                <a:spcPts val="0"/>
              </a:spcBef>
              <a:spcAft>
                <a:spcPts val="0"/>
              </a:spcAft>
              <a:buNone/>
            </a:pPr>
            <a:endParaRPr dirty="0"/>
          </a:p>
        </p:txBody>
      </p:sp>
      <p:sp>
        <p:nvSpPr>
          <p:cNvPr id="82" name="Google Shape;82;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a:t>
            </a:fld>
            <a:endParaRPr/>
          </a:p>
        </p:txBody>
      </p:sp>
    </p:spTree>
    <p:extLst>
      <p:ext uri="{BB962C8B-B14F-4D97-AF65-F5344CB8AC3E}">
        <p14:creationId xmlns:p14="http://schemas.microsoft.com/office/powerpoint/2010/main" val="7479962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0" name="Google Shape;140;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19656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6" name="Google Shape;146;p1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83106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52" name="Google Shape;152;p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123303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8" name="Google Shape;158;p1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790201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4" name="Google Shape;164;p1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558839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4" name="Google Shape;194;p1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933592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0" name="Google Shape;200;p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27429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9" name="Google Shape;89;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GB" sz="1200" dirty="0">
                <a:solidFill>
                  <a:schemeClr val="dk1"/>
                </a:solidFill>
                <a:latin typeface="Calibri"/>
                <a:ea typeface="Calibri"/>
                <a:cs typeface="Calibri"/>
                <a:sym typeface="Calibri"/>
              </a:rPr>
              <a:t>Thanks to </a:t>
            </a:r>
            <a:r>
              <a:rPr lang="en-GB" sz="1200" u="sng" dirty="0">
                <a:solidFill>
                  <a:schemeClr val="dk1"/>
                </a:solidFill>
                <a:latin typeface="Calibri"/>
                <a:ea typeface="Calibri"/>
                <a:cs typeface="Calibri"/>
                <a:sym typeface="Calibri"/>
                <a:hlinkClick r:id="rId3">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www.elsa-support.co.uk</a:t>
            </a:r>
            <a:r>
              <a:rPr lang="en-GB" sz="1200" u="none" strike="noStrike" dirty="0">
                <a:solidFill>
                  <a:schemeClr val="dk1"/>
                </a:solidFill>
                <a:latin typeface="Calibri"/>
                <a:ea typeface="Calibri"/>
                <a:cs typeface="Calibri"/>
                <a:sym typeface="Calibri"/>
              </a:rPr>
              <a:t> for this activity (with permission from Debbie Palphreyman)</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dirty="0"/>
          </a:p>
        </p:txBody>
      </p:sp>
      <p:sp>
        <p:nvSpPr>
          <p:cNvPr id="90" name="Google Shape;90;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extLst>
      <p:ext uri="{BB962C8B-B14F-4D97-AF65-F5344CB8AC3E}">
        <p14:creationId xmlns:p14="http://schemas.microsoft.com/office/powerpoint/2010/main" val="203519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6" name="Google Shape;96;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55497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1200" dirty="0">
                <a:solidFill>
                  <a:schemeClr val="dk1"/>
                </a:solidFill>
                <a:latin typeface="Calibri"/>
                <a:ea typeface="Calibri"/>
                <a:cs typeface="Calibri"/>
                <a:sym typeface="Calibri"/>
              </a:rPr>
              <a:t>Give each learner a copy of RS85 </a:t>
            </a:r>
            <a:r>
              <a:rPr lang="mr-IN" sz="1200" dirty="0" smtClean="0">
                <a:solidFill>
                  <a:schemeClr val="dk1"/>
                </a:solidFill>
                <a:latin typeface="Calibri"/>
                <a:ea typeface="Calibri"/>
                <a:cs typeface="Calibri"/>
                <a:sym typeface="Calibri"/>
              </a:rPr>
              <a:t>'</a:t>
            </a:r>
            <a:r>
              <a:rPr lang="en-GB" sz="1200" dirty="0" smtClean="0">
                <a:solidFill>
                  <a:schemeClr val="dk1"/>
                </a:solidFill>
                <a:latin typeface="Calibri"/>
                <a:ea typeface="Calibri"/>
                <a:cs typeface="Calibri"/>
                <a:sym typeface="Calibri"/>
              </a:rPr>
              <a:t>Where’s </a:t>
            </a:r>
            <a:r>
              <a:rPr lang="en-GB" sz="1200" dirty="0">
                <a:solidFill>
                  <a:schemeClr val="dk1"/>
                </a:solidFill>
                <a:latin typeface="Calibri"/>
                <a:ea typeface="Calibri"/>
                <a:cs typeface="Calibri"/>
                <a:sym typeface="Calibri"/>
              </a:rPr>
              <a:t>your Anger in Your Body</a:t>
            </a:r>
            <a:r>
              <a:rPr lang="en-GB" sz="1200" dirty="0" smtClean="0">
                <a:solidFill>
                  <a:schemeClr val="dk1"/>
                </a:solidFill>
                <a:latin typeface="Calibri"/>
                <a:ea typeface="Calibri"/>
                <a:cs typeface="Calibri"/>
                <a:sym typeface="Calibri"/>
              </a:rPr>
              <a:t>?</a:t>
            </a:r>
            <a:r>
              <a:rPr lang="mr-IN" sz="1200" dirty="0" smtClean="0">
                <a:solidFill>
                  <a:schemeClr val="dk1"/>
                </a:solidFill>
                <a:latin typeface="Calibri"/>
                <a:ea typeface="Calibri"/>
                <a:cs typeface="Calibri"/>
                <a:sym typeface="Calibri"/>
              </a:rPr>
              <a:t>'</a:t>
            </a:r>
            <a:r>
              <a:rPr lang="en-GB" sz="1200" dirty="0" smtClean="0">
                <a:solidFill>
                  <a:schemeClr val="dk1"/>
                </a:solidFill>
                <a:latin typeface="Calibri"/>
                <a:ea typeface="Calibri"/>
                <a:cs typeface="Calibri"/>
                <a:sym typeface="Calibri"/>
              </a:rPr>
              <a:t> </a:t>
            </a:r>
            <a:r>
              <a:rPr lang="en-GB" sz="1200" dirty="0">
                <a:solidFill>
                  <a:schemeClr val="dk1"/>
                </a:solidFill>
                <a:latin typeface="Calibri"/>
                <a:ea typeface="Calibri"/>
                <a:cs typeface="Calibri"/>
                <a:sym typeface="Calibri"/>
              </a:rPr>
              <a:t>and invite them to spend 5 mins filling in where in their body their anger shows up? or comes out? or lives? what physical sensations to they notice and where?</a:t>
            </a:r>
            <a:r>
              <a:rPr lang="en-GB" dirty="0"/>
              <a:t> </a:t>
            </a:r>
            <a:endParaRPr/>
          </a:p>
        </p:txBody>
      </p:sp>
      <p:sp>
        <p:nvSpPr>
          <p:cNvPr id="103" name="Google Shape;103;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4</a:t>
            </a:fld>
            <a:endParaRPr/>
          </a:p>
        </p:txBody>
      </p:sp>
    </p:spTree>
    <p:extLst>
      <p:ext uri="{BB962C8B-B14F-4D97-AF65-F5344CB8AC3E}">
        <p14:creationId xmlns:p14="http://schemas.microsoft.com/office/powerpoint/2010/main" val="365647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9" name="Google Shape;109;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93776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5" name="Google Shape;115;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8323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2" name="Google Shape;122;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38263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9" name="Google Shape;129;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338128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4" name="Google Shape;134;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81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18"/>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18"/>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6" name="Google Shape;16;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17" name="Google Shape;17;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18" name="Google Shape;18;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Arial"/>
                <a:ea typeface="Arial"/>
                <a:cs typeface="Arial"/>
                <a:sym typeface="Arial"/>
              </a:defRPr>
            </a:lvl1pPr>
            <a:lvl2pPr marL="0" marR="0" lvl="1" indent="0" algn="l" rtl="0">
              <a:spcBef>
                <a:spcPts val="0"/>
              </a:spcBef>
              <a:buNone/>
              <a:defRPr sz="1800" b="0" i="0" u="none" strike="noStrike" cap="none">
                <a:solidFill>
                  <a:schemeClr val="dk1"/>
                </a:solidFill>
                <a:latin typeface="Arial"/>
                <a:ea typeface="Arial"/>
                <a:cs typeface="Arial"/>
                <a:sym typeface="Arial"/>
              </a:defRPr>
            </a:lvl2pPr>
            <a:lvl3pPr marL="0" marR="0" lvl="2" indent="0" algn="l" rtl="0">
              <a:spcBef>
                <a:spcPts val="0"/>
              </a:spcBef>
              <a:buNone/>
              <a:defRPr sz="1800" b="0" i="0" u="none" strike="noStrike" cap="none">
                <a:solidFill>
                  <a:schemeClr val="dk1"/>
                </a:solidFill>
                <a:latin typeface="Arial"/>
                <a:ea typeface="Arial"/>
                <a:cs typeface="Arial"/>
                <a:sym typeface="Arial"/>
              </a:defRPr>
            </a:lvl3pPr>
            <a:lvl4pPr marL="0" marR="0" lvl="3" indent="0" algn="l" rtl="0">
              <a:spcBef>
                <a:spcPts val="0"/>
              </a:spcBef>
              <a:buNone/>
              <a:defRPr sz="1800" b="0" i="0" u="none" strike="noStrike" cap="none">
                <a:solidFill>
                  <a:schemeClr val="dk1"/>
                </a:solidFill>
                <a:latin typeface="Arial"/>
                <a:ea typeface="Arial"/>
                <a:cs typeface="Arial"/>
                <a:sym typeface="Arial"/>
              </a:defRPr>
            </a:lvl4pPr>
            <a:lvl5pPr marL="0" marR="0" lvl="4" indent="0" algn="l" rtl="0">
              <a:spcBef>
                <a:spcPts val="0"/>
              </a:spcBef>
              <a:buNone/>
              <a:defRPr sz="1800" b="0" i="0" u="none" strike="noStrike" cap="none">
                <a:solidFill>
                  <a:schemeClr val="dk1"/>
                </a:solidFill>
                <a:latin typeface="Arial"/>
                <a:ea typeface="Arial"/>
                <a:cs typeface="Arial"/>
                <a:sym typeface="Arial"/>
              </a:defRPr>
            </a:lvl5pPr>
            <a:lvl6pPr marL="0" marR="0" lvl="5" indent="0" algn="l" rtl="0">
              <a:spcBef>
                <a:spcPts val="0"/>
              </a:spcBef>
              <a:buNone/>
              <a:defRPr sz="1800" b="0" i="0" u="none" strike="noStrike" cap="none">
                <a:solidFill>
                  <a:schemeClr val="dk1"/>
                </a:solidFill>
                <a:latin typeface="Arial"/>
                <a:ea typeface="Arial"/>
                <a:cs typeface="Arial"/>
                <a:sym typeface="Arial"/>
              </a:defRPr>
            </a:lvl6pPr>
            <a:lvl7pPr marL="0" marR="0" lvl="6" indent="0" algn="l" rtl="0">
              <a:spcBef>
                <a:spcPts val="0"/>
              </a:spcBef>
              <a:buNone/>
              <a:defRPr sz="1800" b="0" i="0" u="none" strike="noStrike" cap="none">
                <a:solidFill>
                  <a:schemeClr val="dk1"/>
                </a:solidFill>
                <a:latin typeface="Arial"/>
                <a:ea typeface="Arial"/>
                <a:cs typeface="Arial"/>
                <a:sym typeface="Arial"/>
              </a:defRPr>
            </a:lvl7pPr>
            <a:lvl8pPr marL="0" marR="0" lvl="7" indent="0" algn="l" rtl="0">
              <a:spcBef>
                <a:spcPts val="0"/>
              </a:spcBef>
              <a:buNone/>
              <a:defRPr sz="1800" b="0" i="0" u="none" strike="noStrike" cap="none">
                <a:solidFill>
                  <a:schemeClr val="dk1"/>
                </a:solidFill>
                <a:latin typeface="Arial"/>
                <a:ea typeface="Arial"/>
                <a:cs typeface="Arial"/>
                <a:sym typeface="Arial"/>
              </a:defRPr>
            </a:lvl8pPr>
            <a:lvl9pPr marL="0" marR="0" lvl="8" indent="0" algn="l" rtl="0">
              <a:spcBef>
                <a:spcPts val="0"/>
              </a:spcBef>
              <a:buNone/>
              <a:defRPr sz="18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7"/>
        <p:cNvGrpSpPr/>
        <p:nvPr/>
      </p:nvGrpSpPr>
      <p:grpSpPr>
        <a:xfrm>
          <a:off x="0" y="0"/>
          <a:ext cx="0" cy="0"/>
          <a:chOff x="0" y="0"/>
          <a:chExt cx="0" cy="0"/>
        </a:xfrm>
      </p:grpSpPr>
      <p:sp>
        <p:nvSpPr>
          <p:cNvPr id="68" name="Google Shape;68;p27"/>
          <p:cNvSpPr txBox="1">
            <a:spLocks noGrp="1"/>
          </p:cNvSpPr>
          <p:nvPr>
            <p:ph type="title"/>
          </p:nvPr>
        </p:nvSpPr>
        <p:spPr>
          <a:xfrm>
            <a:off x="457200" y="582134"/>
            <a:ext cx="8229600" cy="835504"/>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27"/>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0" name="Google Shape;70;p2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71" name="Google Shape;71;p2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72" name="Google Shape;72;p2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Arial"/>
                <a:ea typeface="Arial"/>
                <a:cs typeface="Arial"/>
                <a:sym typeface="Arial"/>
              </a:defRPr>
            </a:lvl1pPr>
            <a:lvl2pPr marL="0" marR="0" lvl="1" indent="0" algn="l" rtl="0">
              <a:spcBef>
                <a:spcPts val="0"/>
              </a:spcBef>
              <a:buNone/>
              <a:defRPr sz="1800">
                <a:solidFill>
                  <a:schemeClr val="dk1"/>
                </a:solidFill>
                <a:latin typeface="Arial"/>
                <a:ea typeface="Arial"/>
                <a:cs typeface="Arial"/>
                <a:sym typeface="Arial"/>
              </a:defRPr>
            </a:lvl2pPr>
            <a:lvl3pPr marL="0" marR="0" lvl="2" indent="0" algn="l" rtl="0">
              <a:spcBef>
                <a:spcPts val="0"/>
              </a:spcBef>
              <a:buNone/>
              <a:defRPr sz="1800">
                <a:solidFill>
                  <a:schemeClr val="dk1"/>
                </a:solidFill>
                <a:latin typeface="Arial"/>
                <a:ea typeface="Arial"/>
                <a:cs typeface="Arial"/>
                <a:sym typeface="Arial"/>
              </a:defRPr>
            </a:lvl3pPr>
            <a:lvl4pPr marL="0" marR="0" lvl="3" indent="0" algn="l" rtl="0">
              <a:spcBef>
                <a:spcPts val="0"/>
              </a:spcBef>
              <a:buNone/>
              <a:defRPr sz="1800">
                <a:solidFill>
                  <a:schemeClr val="dk1"/>
                </a:solidFill>
                <a:latin typeface="Arial"/>
                <a:ea typeface="Arial"/>
                <a:cs typeface="Arial"/>
                <a:sym typeface="Arial"/>
              </a:defRPr>
            </a:lvl4pPr>
            <a:lvl5pPr marL="0" marR="0" lvl="4" indent="0" algn="l" rtl="0">
              <a:spcBef>
                <a:spcPts val="0"/>
              </a:spcBef>
              <a:buNone/>
              <a:defRPr sz="1800">
                <a:solidFill>
                  <a:schemeClr val="dk1"/>
                </a:solidFill>
                <a:latin typeface="Arial"/>
                <a:ea typeface="Arial"/>
                <a:cs typeface="Arial"/>
                <a:sym typeface="Arial"/>
              </a:defRPr>
            </a:lvl5pPr>
            <a:lvl6pPr marL="0" marR="0" lvl="5" indent="0" algn="l" rtl="0">
              <a:spcBef>
                <a:spcPts val="0"/>
              </a:spcBef>
              <a:buNone/>
              <a:defRPr sz="1800">
                <a:solidFill>
                  <a:schemeClr val="dk1"/>
                </a:solidFill>
                <a:latin typeface="Arial"/>
                <a:ea typeface="Arial"/>
                <a:cs typeface="Arial"/>
                <a:sym typeface="Arial"/>
              </a:defRPr>
            </a:lvl6pPr>
            <a:lvl7pPr marL="0" marR="0" lvl="6" indent="0" algn="l" rtl="0">
              <a:spcBef>
                <a:spcPts val="0"/>
              </a:spcBef>
              <a:buNone/>
              <a:defRPr sz="1800">
                <a:solidFill>
                  <a:schemeClr val="dk1"/>
                </a:solidFill>
                <a:latin typeface="Arial"/>
                <a:ea typeface="Arial"/>
                <a:cs typeface="Arial"/>
                <a:sym typeface="Arial"/>
              </a:defRPr>
            </a:lvl7pPr>
            <a:lvl8pPr marL="0" marR="0" lvl="7" indent="0" algn="l" rtl="0">
              <a:spcBef>
                <a:spcPts val="0"/>
              </a:spcBef>
              <a:buNone/>
              <a:defRPr sz="1800">
                <a:solidFill>
                  <a:schemeClr val="dk1"/>
                </a:solidFill>
                <a:latin typeface="Arial"/>
                <a:ea typeface="Arial"/>
                <a:cs typeface="Arial"/>
                <a:sym typeface="Arial"/>
              </a:defRPr>
            </a:lvl8pPr>
            <a:lvl9pPr marL="0" marR="0" lvl="8" indent="0" algn="l" rtl="0">
              <a:spcBef>
                <a:spcPts val="0"/>
              </a:spcBef>
              <a:buNone/>
              <a:defRPr sz="18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3"/>
        <p:cNvGrpSpPr/>
        <p:nvPr/>
      </p:nvGrpSpPr>
      <p:grpSpPr>
        <a:xfrm>
          <a:off x="0" y="0"/>
          <a:ext cx="0" cy="0"/>
          <a:chOff x="0" y="0"/>
          <a:chExt cx="0" cy="0"/>
        </a:xfrm>
      </p:grpSpPr>
      <p:sp>
        <p:nvSpPr>
          <p:cNvPr id="74" name="Google Shape;74;p28"/>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28"/>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6" name="Google Shape;76;p2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77" name="Google Shape;77;p2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78" name="Google Shape;78;p2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Arial"/>
                <a:ea typeface="Arial"/>
                <a:cs typeface="Arial"/>
                <a:sym typeface="Arial"/>
              </a:defRPr>
            </a:lvl1pPr>
            <a:lvl2pPr marL="0" marR="0" lvl="1" indent="0" algn="l" rtl="0">
              <a:spcBef>
                <a:spcPts val="0"/>
              </a:spcBef>
              <a:buNone/>
              <a:defRPr sz="1800">
                <a:solidFill>
                  <a:schemeClr val="dk1"/>
                </a:solidFill>
                <a:latin typeface="Arial"/>
                <a:ea typeface="Arial"/>
                <a:cs typeface="Arial"/>
                <a:sym typeface="Arial"/>
              </a:defRPr>
            </a:lvl2pPr>
            <a:lvl3pPr marL="0" marR="0" lvl="2" indent="0" algn="l" rtl="0">
              <a:spcBef>
                <a:spcPts val="0"/>
              </a:spcBef>
              <a:buNone/>
              <a:defRPr sz="1800">
                <a:solidFill>
                  <a:schemeClr val="dk1"/>
                </a:solidFill>
                <a:latin typeface="Arial"/>
                <a:ea typeface="Arial"/>
                <a:cs typeface="Arial"/>
                <a:sym typeface="Arial"/>
              </a:defRPr>
            </a:lvl3pPr>
            <a:lvl4pPr marL="0" marR="0" lvl="3" indent="0" algn="l" rtl="0">
              <a:spcBef>
                <a:spcPts val="0"/>
              </a:spcBef>
              <a:buNone/>
              <a:defRPr sz="1800">
                <a:solidFill>
                  <a:schemeClr val="dk1"/>
                </a:solidFill>
                <a:latin typeface="Arial"/>
                <a:ea typeface="Arial"/>
                <a:cs typeface="Arial"/>
                <a:sym typeface="Arial"/>
              </a:defRPr>
            </a:lvl4pPr>
            <a:lvl5pPr marL="0" marR="0" lvl="4" indent="0" algn="l" rtl="0">
              <a:spcBef>
                <a:spcPts val="0"/>
              </a:spcBef>
              <a:buNone/>
              <a:defRPr sz="1800">
                <a:solidFill>
                  <a:schemeClr val="dk1"/>
                </a:solidFill>
                <a:latin typeface="Arial"/>
                <a:ea typeface="Arial"/>
                <a:cs typeface="Arial"/>
                <a:sym typeface="Arial"/>
              </a:defRPr>
            </a:lvl5pPr>
            <a:lvl6pPr marL="0" marR="0" lvl="5" indent="0" algn="l" rtl="0">
              <a:spcBef>
                <a:spcPts val="0"/>
              </a:spcBef>
              <a:buNone/>
              <a:defRPr sz="1800">
                <a:solidFill>
                  <a:schemeClr val="dk1"/>
                </a:solidFill>
                <a:latin typeface="Arial"/>
                <a:ea typeface="Arial"/>
                <a:cs typeface="Arial"/>
                <a:sym typeface="Arial"/>
              </a:defRPr>
            </a:lvl6pPr>
            <a:lvl7pPr marL="0" marR="0" lvl="6" indent="0" algn="l" rtl="0">
              <a:spcBef>
                <a:spcPts val="0"/>
              </a:spcBef>
              <a:buNone/>
              <a:defRPr sz="1800">
                <a:solidFill>
                  <a:schemeClr val="dk1"/>
                </a:solidFill>
                <a:latin typeface="Arial"/>
                <a:ea typeface="Arial"/>
                <a:cs typeface="Arial"/>
                <a:sym typeface="Arial"/>
              </a:defRPr>
            </a:lvl7pPr>
            <a:lvl8pPr marL="0" marR="0" lvl="7" indent="0" algn="l" rtl="0">
              <a:spcBef>
                <a:spcPts val="0"/>
              </a:spcBef>
              <a:buNone/>
              <a:defRPr sz="1800">
                <a:solidFill>
                  <a:schemeClr val="dk1"/>
                </a:solidFill>
                <a:latin typeface="Arial"/>
                <a:ea typeface="Arial"/>
                <a:cs typeface="Arial"/>
                <a:sym typeface="Arial"/>
              </a:defRPr>
            </a:lvl8pPr>
            <a:lvl9pPr marL="0" marR="0" lvl="8" indent="0" algn="l" rtl="0">
              <a:spcBef>
                <a:spcPts val="0"/>
              </a:spcBef>
              <a:buNone/>
              <a:defRPr sz="18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19"/>
          <p:cNvSpPr txBox="1">
            <a:spLocks noGrp="1"/>
          </p:cNvSpPr>
          <p:nvPr>
            <p:ph type="title"/>
          </p:nvPr>
        </p:nvSpPr>
        <p:spPr>
          <a:xfrm>
            <a:off x="457200" y="582134"/>
            <a:ext cx="8229600" cy="835504"/>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1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2"/>
        <p:cNvGrpSpPr/>
        <p:nvPr/>
      </p:nvGrpSpPr>
      <p:grpSpPr>
        <a:xfrm>
          <a:off x="0" y="0"/>
          <a:ext cx="0" cy="0"/>
          <a:chOff x="0" y="0"/>
          <a:chExt cx="0" cy="0"/>
        </a:xfrm>
      </p:grpSpPr>
      <p:sp>
        <p:nvSpPr>
          <p:cNvPr id="23" name="Google Shape;23;p20"/>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Arial"/>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20"/>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25" name="Google Shape;25;p2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26" name="Google Shape;26;p2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27" name="Google Shape;27;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Arial"/>
                <a:ea typeface="Arial"/>
                <a:cs typeface="Arial"/>
                <a:sym typeface="Arial"/>
              </a:defRPr>
            </a:lvl1pPr>
            <a:lvl2pPr marL="0" marR="0" lvl="1" indent="0" algn="l" rtl="0">
              <a:spcBef>
                <a:spcPts val="0"/>
              </a:spcBef>
              <a:buNone/>
              <a:defRPr sz="1800">
                <a:solidFill>
                  <a:schemeClr val="dk1"/>
                </a:solidFill>
                <a:latin typeface="Arial"/>
                <a:ea typeface="Arial"/>
                <a:cs typeface="Arial"/>
                <a:sym typeface="Arial"/>
              </a:defRPr>
            </a:lvl2pPr>
            <a:lvl3pPr marL="0" marR="0" lvl="2" indent="0" algn="l" rtl="0">
              <a:spcBef>
                <a:spcPts val="0"/>
              </a:spcBef>
              <a:buNone/>
              <a:defRPr sz="1800">
                <a:solidFill>
                  <a:schemeClr val="dk1"/>
                </a:solidFill>
                <a:latin typeface="Arial"/>
                <a:ea typeface="Arial"/>
                <a:cs typeface="Arial"/>
                <a:sym typeface="Arial"/>
              </a:defRPr>
            </a:lvl3pPr>
            <a:lvl4pPr marL="0" marR="0" lvl="3" indent="0" algn="l" rtl="0">
              <a:spcBef>
                <a:spcPts val="0"/>
              </a:spcBef>
              <a:buNone/>
              <a:defRPr sz="1800">
                <a:solidFill>
                  <a:schemeClr val="dk1"/>
                </a:solidFill>
                <a:latin typeface="Arial"/>
                <a:ea typeface="Arial"/>
                <a:cs typeface="Arial"/>
                <a:sym typeface="Arial"/>
              </a:defRPr>
            </a:lvl4pPr>
            <a:lvl5pPr marL="0" marR="0" lvl="4" indent="0" algn="l" rtl="0">
              <a:spcBef>
                <a:spcPts val="0"/>
              </a:spcBef>
              <a:buNone/>
              <a:defRPr sz="1800">
                <a:solidFill>
                  <a:schemeClr val="dk1"/>
                </a:solidFill>
                <a:latin typeface="Arial"/>
                <a:ea typeface="Arial"/>
                <a:cs typeface="Arial"/>
                <a:sym typeface="Arial"/>
              </a:defRPr>
            </a:lvl5pPr>
            <a:lvl6pPr marL="0" marR="0" lvl="5" indent="0" algn="l" rtl="0">
              <a:spcBef>
                <a:spcPts val="0"/>
              </a:spcBef>
              <a:buNone/>
              <a:defRPr sz="1800">
                <a:solidFill>
                  <a:schemeClr val="dk1"/>
                </a:solidFill>
                <a:latin typeface="Arial"/>
                <a:ea typeface="Arial"/>
                <a:cs typeface="Arial"/>
                <a:sym typeface="Arial"/>
              </a:defRPr>
            </a:lvl6pPr>
            <a:lvl7pPr marL="0" marR="0" lvl="6" indent="0" algn="l" rtl="0">
              <a:spcBef>
                <a:spcPts val="0"/>
              </a:spcBef>
              <a:buNone/>
              <a:defRPr sz="1800">
                <a:solidFill>
                  <a:schemeClr val="dk1"/>
                </a:solidFill>
                <a:latin typeface="Arial"/>
                <a:ea typeface="Arial"/>
                <a:cs typeface="Arial"/>
                <a:sym typeface="Arial"/>
              </a:defRPr>
            </a:lvl7pPr>
            <a:lvl8pPr marL="0" marR="0" lvl="7" indent="0" algn="l" rtl="0">
              <a:spcBef>
                <a:spcPts val="0"/>
              </a:spcBef>
              <a:buNone/>
              <a:defRPr sz="1800">
                <a:solidFill>
                  <a:schemeClr val="dk1"/>
                </a:solidFill>
                <a:latin typeface="Arial"/>
                <a:ea typeface="Arial"/>
                <a:cs typeface="Arial"/>
                <a:sym typeface="Arial"/>
              </a:defRPr>
            </a:lvl8pPr>
            <a:lvl9pPr marL="0" marR="0" lvl="8" indent="0" algn="l" rtl="0">
              <a:spcBef>
                <a:spcPts val="0"/>
              </a:spcBef>
              <a:buNone/>
              <a:defRPr sz="18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8"/>
        <p:cNvGrpSpPr/>
        <p:nvPr/>
      </p:nvGrpSpPr>
      <p:grpSpPr>
        <a:xfrm>
          <a:off x="0" y="0"/>
          <a:ext cx="0" cy="0"/>
          <a:chOff x="0" y="0"/>
          <a:chExt cx="0" cy="0"/>
        </a:xfrm>
      </p:grpSpPr>
      <p:sp>
        <p:nvSpPr>
          <p:cNvPr id="29" name="Google Shape;29;p21"/>
          <p:cNvSpPr txBox="1">
            <a:spLocks noGrp="1"/>
          </p:cNvSpPr>
          <p:nvPr>
            <p:ph type="title"/>
          </p:nvPr>
        </p:nvSpPr>
        <p:spPr>
          <a:xfrm>
            <a:off x="457200" y="582134"/>
            <a:ext cx="8229600" cy="835504"/>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21"/>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1" name="Google Shape;31;p21"/>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2" name="Google Shape;32;p2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33" name="Google Shape;33;p2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34" name="Google Shape;34;p2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Arial"/>
                <a:ea typeface="Arial"/>
                <a:cs typeface="Arial"/>
                <a:sym typeface="Arial"/>
              </a:defRPr>
            </a:lvl1pPr>
            <a:lvl2pPr marL="0" marR="0" lvl="1" indent="0" algn="l" rtl="0">
              <a:spcBef>
                <a:spcPts val="0"/>
              </a:spcBef>
              <a:buNone/>
              <a:defRPr sz="1800">
                <a:solidFill>
                  <a:schemeClr val="dk1"/>
                </a:solidFill>
                <a:latin typeface="Arial"/>
                <a:ea typeface="Arial"/>
                <a:cs typeface="Arial"/>
                <a:sym typeface="Arial"/>
              </a:defRPr>
            </a:lvl2pPr>
            <a:lvl3pPr marL="0" marR="0" lvl="2" indent="0" algn="l" rtl="0">
              <a:spcBef>
                <a:spcPts val="0"/>
              </a:spcBef>
              <a:buNone/>
              <a:defRPr sz="1800">
                <a:solidFill>
                  <a:schemeClr val="dk1"/>
                </a:solidFill>
                <a:latin typeface="Arial"/>
                <a:ea typeface="Arial"/>
                <a:cs typeface="Arial"/>
                <a:sym typeface="Arial"/>
              </a:defRPr>
            </a:lvl3pPr>
            <a:lvl4pPr marL="0" marR="0" lvl="3" indent="0" algn="l" rtl="0">
              <a:spcBef>
                <a:spcPts val="0"/>
              </a:spcBef>
              <a:buNone/>
              <a:defRPr sz="1800">
                <a:solidFill>
                  <a:schemeClr val="dk1"/>
                </a:solidFill>
                <a:latin typeface="Arial"/>
                <a:ea typeface="Arial"/>
                <a:cs typeface="Arial"/>
                <a:sym typeface="Arial"/>
              </a:defRPr>
            </a:lvl4pPr>
            <a:lvl5pPr marL="0" marR="0" lvl="4" indent="0" algn="l" rtl="0">
              <a:spcBef>
                <a:spcPts val="0"/>
              </a:spcBef>
              <a:buNone/>
              <a:defRPr sz="1800">
                <a:solidFill>
                  <a:schemeClr val="dk1"/>
                </a:solidFill>
                <a:latin typeface="Arial"/>
                <a:ea typeface="Arial"/>
                <a:cs typeface="Arial"/>
                <a:sym typeface="Arial"/>
              </a:defRPr>
            </a:lvl5pPr>
            <a:lvl6pPr marL="0" marR="0" lvl="5" indent="0" algn="l" rtl="0">
              <a:spcBef>
                <a:spcPts val="0"/>
              </a:spcBef>
              <a:buNone/>
              <a:defRPr sz="1800">
                <a:solidFill>
                  <a:schemeClr val="dk1"/>
                </a:solidFill>
                <a:latin typeface="Arial"/>
                <a:ea typeface="Arial"/>
                <a:cs typeface="Arial"/>
                <a:sym typeface="Arial"/>
              </a:defRPr>
            </a:lvl6pPr>
            <a:lvl7pPr marL="0" marR="0" lvl="6" indent="0" algn="l" rtl="0">
              <a:spcBef>
                <a:spcPts val="0"/>
              </a:spcBef>
              <a:buNone/>
              <a:defRPr sz="1800">
                <a:solidFill>
                  <a:schemeClr val="dk1"/>
                </a:solidFill>
                <a:latin typeface="Arial"/>
                <a:ea typeface="Arial"/>
                <a:cs typeface="Arial"/>
                <a:sym typeface="Arial"/>
              </a:defRPr>
            </a:lvl7pPr>
            <a:lvl8pPr marL="0" marR="0" lvl="7" indent="0" algn="l" rtl="0">
              <a:spcBef>
                <a:spcPts val="0"/>
              </a:spcBef>
              <a:buNone/>
              <a:defRPr sz="1800">
                <a:solidFill>
                  <a:schemeClr val="dk1"/>
                </a:solidFill>
                <a:latin typeface="Arial"/>
                <a:ea typeface="Arial"/>
                <a:cs typeface="Arial"/>
                <a:sym typeface="Arial"/>
              </a:defRPr>
            </a:lvl8pPr>
            <a:lvl9pPr marL="0" marR="0" lvl="8" indent="0" algn="l" rtl="0">
              <a:spcBef>
                <a:spcPts val="0"/>
              </a:spcBef>
              <a:buNone/>
              <a:defRPr sz="18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5"/>
        <p:cNvGrpSpPr/>
        <p:nvPr/>
      </p:nvGrpSpPr>
      <p:grpSpPr>
        <a:xfrm>
          <a:off x="0" y="0"/>
          <a:ext cx="0" cy="0"/>
          <a:chOff x="0" y="0"/>
          <a:chExt cx="0" cy="0"/>
        </a:xfrm>
      </p:grpSpPr>
      <p:sp>
        <p:nvSpPr>
          <p:cNvPr id="36" name="Google Shape;36;p22"/>
          <p:cNvSpPr txBox="1">
            <a:spLocks noGrp="1"/>
          </p:cNvSpPr>
          <p:nvPr>
            <p:ph type="title"/>
          </p:nvPr>
        </p:nvSpPr>
        <p:spPr>
          <a:xfrm>
            <a:off x="457200" y="582134"/>
            <a:ext cx="8229600" cy="835504"/>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22"/>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8" name="Google Shape;38;p22"/>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39" name="Google Shape;39;p22"/>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0" name="Google Shape;40;p22"/>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1" name="Google Shape;41;p2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42" name="Google Shape;42;p2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43" name="Google Shape;43;p2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Arial"/>
                <a:ea typeface="Arial"/>
                <a:cs typeface="Arial"/>
                <a:sym typeface="Arial"/>
              </a:defRPr>
            </a:lvl1pPr>
            <a:lvl2pPr marL="0" marR="0" lvl="1" indent="0" algn="l" rtl="0">
              <a:spcBef>
                <a:spcPts val="0"/>
              </a:spcBef>
              <a:buNone/>
              <a:defRPr sz="1800">
                <a:solidFill>
                  <a:schemeClr val="dk1"/>
                </a:solidFill>
                <a:latin typeface="Arial"/>
                <a:ea typeface="Arial"/>
                <a:cs typeface="Arial"/>
                <a:sym typeface="Arial"/>
              </a:defRPr>
            </a:lvl2pPr>
            <a:lvl3pPr marL="0" marR="0" lvl="2" indent="0" algn="l" rtl="0">
              <a:spcBef>
                <a:spcPts val="0"/>
              </a:spcBef>
              <a:buNone/>
              <a:defRPr sz="1800">
                <a:solidFill>
                  <a:schemeClr val="dk1"/>
                </a:solidFill>
                <a:latin typeface="Arial"/>
                <a:ea typeface="Arial"/>
                <a:cs typeface="Arial"/>
                <a:sym typeface="Arial"/>
              </a:defRPr>
            </a:lvl3pPr>
            <a:lvl4pPr marL="0" marR="0" lvl="3" indent="0" algn="l" rtl="0">
              <a:spcBef>
                <a:spcPts val="0"/>
              </a:spcBef>
              <a:buNone/>
              <a:defRPr sz="1800">
                <a:solidFill>
                  <a:schemeClr val="dk1"/>
                </a:solidFill>
                <a:latin typeface="Arial"/>
                <a:ea typeface="Arial"/>
                <a:cs typeface="Arial"/>
                <a:sym typeface="Arial"/>
              </a:defRPr>
            </a:lvl4pPr>
            <a:lvl5pPr marL="0" marR="0" lvl="4" indent="0" algn="l" rtl="0">
              <a:spcBef>
                <a:spcPts val="0"/>
              </a:spcBef>
              <a:buNone/>
              <a:defRPr sz="1800">
                <a:solidFill>
                  <a:schemeClr val="dk1"/>
                </a:solidFill>
                <a:latin typeface="Arial"/>
                <a:ea typeface="Arial"/>
                <a:cs typeface="Arial"/>
                <a:sym typeface="Arial"/>
              </a:defRPr>
            </a:lvl5pPr>
            <a:lvl6pPr marL="0" marR="0" lvl="5" indent="0" algn="l" rtl="0">
              <a:spcBef>
                <a:spcPts val="0"/>
              </a:spcBef>
              <a:buNone/>
              <a:defRPr sz="1800">
                <a:solidFill>
                  <a:schemeClr val="dk1"/>
                </a:solidFill>
                <a:latin typeface="Arial"/>
                <a:ea typeface="Arial"/>
                <a:cs typeface="Arial"/>
                <a:sym typeface="Arial"/>
              </a:defRPr>
            </a:lvl6pPr>
            <a:lvl7pPr marL="0" marR="0" lvl="6" indent="0" algn="l" rtl="0">
              <a:spcBef>
                <a:spcPts val="0"/>
              </a:spcBef>
              <a:buNone/>
              <a:defRPr sz="1800">
                <a:solidFill>
                  <a:schemeClr val="dk1"/>
                </a:solidFill>
                <a:latin typeface="Arial"/>
                <a:ea typeface="Arial"/>
                <a:cs typeface="Arial"/>
                <a:sym typeface="Arial"/>
              </a:defRPr>
            </a:lvl7pPr>
            <a:lvl8pPr marL="0" marR="0" lvl="7" indent="0" algn="l" rtl="0">
              <a:spcBef>
                <a:spcPts val="0"/>
              </a:spcBef>
              <a:buNone/>
              <a:defRPr sz="1800">
                <a:solidFill>
                  <a:schemeClr val="dk1"/>
                </a:solidFill>
                <a:latin typeface="Arial"/>
                <a:ea typeface="Arial"/>
                <a:cs typeface="Arial"/>
                <a:sym typeface="Arial"/>
              </a:defRPr>
            </a:lvl8pPr>
            <a:lvl9pPr marL="0" marR="0" lvl="8" indent="0" algn="l" rtl="0">
              <a:spcBef>
                <a:spcPts val="0"/>
              </a:spcBef>
              <a:buNone/>
              <a:defRPr sz="18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4"/>
        <p:cNvGrpSpPr/>
        <p:nvPr/>
      </p:nvGrpSpPr>
      <p:grpSpPr>
        <a:xfrm>
          <a:off x="0" y="0"/>
          <a:ext cx="0" cy="0"/>
          <a:chOff x="0" y="0"/>
          <a:chExt cx="0" cy="0"/>
        </a:xfrm>
      </p:grpSpPr>
      <p:sp>
        <p:nvSpPr>
          <p:cNvPr id="45" name="Google Shape;45;p23"/>
          <p:cNvSpPr txBox="1">
            <a:spLocks noGrp="1"/>
          </p:cNvSpPr>
          <p:nvPr>
            <p:ph type="title"/>
          </p:nvPr>
        </p:nvSpPr>
        <p:spPr>
          <a:xfrm>
            <a:off x="457200" y="582134"/>
            <a:ext cx="8229600" cy="835504"/>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2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47" name="Google Shape;47;p2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48" name="Google Shape;48;p2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Arial"/>
                <a:ea typeface="Arial"/>
                <a:cs typeface="Arial"/>
                <a:sym typeface="Arial"/>
              </a:defRPr>
            </a:lvl1pPr>
            <a:lvl2pPr marL="0" marR="0" lvl="1" indent="0" algn="l" rtl="0">
              <a:spcBef>
                <a:spcPts val="0"/>
              </a:spcBef>
              <a:buNone/>
              <a:defRPr sz="1800">
                <a:solidFill>
                  <a:schemeClr val="dk1"/>
                </a:solidFill>
                <a:latin typeface="Arial"/>
                <a:ea typeface="Arial"/>
                <a:cs typeface="Arial"/>
                <a:sym typeface="Arial"/>
              </a:defRPr>
            </a:lvl2pPr>
            <a:lvl3pPr marL="0" marR="0" lvl="2" indent="0" algn="l" rtl="0">
              <a:spcBef>
                <a:spcPts val="0"/>
              </a:spcBef>
              <a:buNone/>
              <a:defRPr sz="1800">
                <a:solidFill>
                  <a:schemeClr val="dk1"/>
                </a:solidFill>
                <a:latin typeface="Arial"/>
                <a:ea typeface="Arial"/>
                <a:cs typeface="Arial"/>
                <a:sym typeface="Arial"/>
              </a:defRPr>
            </a:lvl3pPr>
            <a:lvl4pPr marL="0" marR="0" lvl="3" indent="0" algn="l" rtl="0">
              <a:spcBef>
                <a:spcPts val="0"/>
              </a:spcBef>
              <a:buNone/>
              <a:defRPr sz="1800">
                <a:solidFill>
                  <a:schemeClr val="dk1"/>
                </a:solidFill>
                <a:latin typeface="Arial"/>
                <a:ea typeface="Arial"/>
                <a:cs typeface="Arial"/>
                <a:sym typeface="Arial"/>
              </a:defRPr>
            </a:lvl4pPr>
            <a:lvl5pPr marL="0" marR="0" lvl="4" indent="0" algn="l" rtl="0">
              <a:spcBef>
                <a:spcPts val="0"/>
              </a:spcBef>
              <a:buNone/>
              <a:defRPr sz="1800">
                <a:solidFill>
                  <a:schemeClr val="dk1"/>
                </a:solidFill>
                <a:latin typeface="Arial"/>
                <a:ea typeface="Arial"/>
                <a:cs typeface="Arial"/>
                <a:sym typeface="Arial"/>
              </a:defRPr>
            </a:lvl5pPr>
            <a:lvl6pPr marL="0" marR="0" lvl="5" indent="0" algn="l" rtl="0">
              <a:spcBef>
                <a:spcPts val="0"/>
              </a:spcBef>
              <a:buNone/>
              <a:defRPr sz="1800">
                <a:solidFill>
                  <a:schemeClr val="dk1"/>
                </a:solidFill>
                <a:latin typeface="Arial"/>
                <a:ea typeface="Arial"/>
                <a:cs typeface="Arial"/>
                <a:sym typeface="Arial"/>
              </a:defRPr>
            </a:lvl6pPr>
            <a:lvl7pPr marL="0" marR="0" lvl="6" indent="0" algn="l" rtl="0">
              <a:spcBef>
                <a:spcPts val="0"/>
              </a:spcBef>
              <a:buNone/>
              <a:defRPr sz="1800">
                <a:solidFill>
                  <a:schemeClr val="dk1"/>
                </a:solidFill>
                <a:latin typeface="Arial"/>
                <a:ea typeface="Arial"/>
                <a:cs typeface="Arial"/>
                <a:sym typeface="Arial"/>
              </a:defRPr>
            </a:lvl7pPr>
            <a:lvl8pPr marL="0" marR="0" lvl="7" indent="0" algn="l" rtl="0">
              <a:spcBef>
                <a:spcPts val="0"/>
              </a:spcBef>
              <a:buNone/>
              <a:defRPr sz="1800">
                <a:solidFill>
                  <a:schemeClr val="dk1"/>
                </a:solidFill>
                <a:latin typeface="Arial"/>
                <a:ea typeface="Arial"/>
                <a:cs typeface="Arial"/>
                <a:sym typeface="Arial"/>
              </a:defRPr>
            </a:lvl8pPr>
            <a:lvl9pPr marL="0" marR="0" lvl="8" indent="0" algn="l" rtl="0">
              <a:spcBef>
                <a:spcPts val="0"/>
              </a:spcBef>
              <a:buNone/>
              <a:defRPr sz="18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2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51" name="Google Shape;51;p2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52" name="Google Shape;52;p2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Arial"/>
                <a:ea typeface="Arial"/>
                <a:cs typeface="Arial"/>
                <a:sym typeface="Arial"/>
              </a:defRPr>
            </a:lvl1pPr>
            <a:lvl2pPr marL="0" marR="0" lvl="1" indent="0" algn="l" rtl="0">
              <a:spcBef>
                <a:spcPts val="0"/>
              </a:spcBef>
              <a:buNone/>
              <a:defRPr sz="1800">
                <a:solidFill>
                  <a:schemeClr val="dk1"/>
                </a:solidFill>
                <a:latin typeface="Arial"/>
                <a:ea typeface="Arial"/>
                <a:cs typeface="Arial"/>
                <a:sym typeface="Arial"/>
              </a:defRPr>
            </a:lvl2pPr>
            <a:lvl3pPr marL="0" marR="0" lvl="2" indent="0" algn="l" rtl="0">
              <a:spcBef>
                <a:spcPts val="0"/>
              </a:spcBef>
              <a:buNone/>
              <a:defRPr sz="1800">
                <a:solidFill>
                  <a:schemeClr val="dk1"/>
                </a:solidFill>
                <a:latin typeface="Arial"/>
                <a:ea typeface="Arial"/>
                <a:cs typeface="Arial"/>
                <a:sym typeface="Arial"/>
              </a:defRPr>
            </a:lvl3pPr>
            <a:lvl4pPr marL="0" marR="0" lvl="3" indent="0" algn="l" rtl="0">
              <a:spcBef>
                <a:spcPts val="0"/>
              </a:spcBef>
              <a:buNone/>
              <a:defRPr sz="1800">
                <a:solidFill>
                  <a:schemeClr val="dk1"/>
                </a:solidFill>
                <a:latin typeface="Arial"/>
                <a:ea typeface="Arial"/>
                <a:cs typeface="Arial"/>
                <a:sym typeface="Arial"/>
              </a:defRPr>
            </a:lvl4pPr>
            <a:lvl5pPr marL="0" marR="0" lvl="4" indent="0" algn="l" rtl="0">
              <a:spcBef>
                <a:spcPts val="0"/>
              </a:spcBef>
              <a:buNone/>
              <a:defRPr sz="1800">
                <a:solidFill>
                  <a:schemeClr val="dk1"/>
                </a:solidFill>
                <a:latin typeface="Arial"/>
                <a:ea typeface="Arial"/>
                <a:cs typeface="Arial"/>
                <a:sym typeface="Arial"/>
              </a:defRPr>
            </a:lvl5pPr>
            <a:lvl6pPr marL="0" marR="0" lvl="5" indent="0" algn="l" rtl="0">
              <a:spcBef>
                <a:spcPts val="0"/>
              </a:spcBef>
              <a:buNone/>
              <a:defRPr sz="1800">
                <a:solidFill>
                  <a:schemeClr val="dk1"/>
                </a:solidFill>
                <a:latin typeface="Arial"/>
                <a:ea typeface="Arial"/>
                <a:cs typeface="Arial"/>
                <a:sym typeface="Arial"/>
              </a:defRPr>
            </a:lvl6pPr>
            <a:lvl7pPr marL="0" marR="0" lvl="6" indent="0" algn="l" rtl="0">
              <a:spcBef>
                <a:spcPts val="0"/>
              </a:spcBef>
              <a:buNone/>
              <a:defRPr sz="1800">
                <a:solidFill>
                  <a:schemeClr val="dk1"/>
                </a:solidFill>
                <a:latin typeface="Arial"/>
                <a:ea typeface="Arial"/>
                <a:cs typeface="Arial"/>
                <a:sym typeface="Arial"/>
              </a:defRPr>
            </a:lvl7pPr>
            <a:lvl8pPr marL="0" marR="0" lvl="7" indent="0" algn="l" rtl="0">
              <a:spcBef>
                <a:spcPts val="0"/>
              </a:spcBef>
              <a:buNone/>
              <a:defRPr sz="1800">
                <a:solidFill>
                  <a:schemeClr val="dk1"/>
                </a:solidFill>
                <a:latin typeface="Arial"/>
                <a:ea typeface="Arial"/>
                <a:cs typeface="Arial"/>
                <a:sym typeface="Arial"/>
              </a:defRPr>
            </a:lvl8pPr>
            <a:lvl9pPr marL="0" marR="0" lvl="8" indent="0" algn="l" rtl="0">
              <a:spcBef>
                <a:spcPts val="0"/>
              </a:spcBef>
              <a:buNone/>
              <a:defRPr sz="18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3"/>
        <p:cNvGrpSpPr/>
        <p:nvPr/>
      </p:nvGrpSpPr>
      <p:grpSpPr>
        <a:xfrm>
          <a:off x="0" y="0"/>
          <a:ext cx="0" cy="0"/>
          <a:chOff x="0" y="0"/>
          <a:chExt cx="0" cy="0"/>
        </a:xfrm>
      </p:grpSpPr>
      <p:sp>
        <p:nvSpPr>
          <p:cNvPr id="54" name="Google Shape;54;p25"/>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Arial"/>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25"/>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6" name="Google Shape;56;p25"/>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7" name="Google Shape;57;p2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58" name="Google Shape;58;p2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59" name="Google Shape;59;p2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Arial"/>
                <a:ea typeface="Arial"/>
                <a:cs typeface="Arial"/>
                <a:sym typeface="Arial"/>
              </a:defRPr>
            </a:lvl1pPr>
            <a:lvl2pPr marL="0" marR="0" lvl="1" indent="0" algn="l" rtl="0">
              <a:spcBef>
                <a:spcPts val="0"/>
              </a:spcBef>
              <a:buNone/>
              <a:defRPr sz="1800">
                <a:solidFill>
                  <a:schemeClr val="dk1"/>
                </a:solidFill>
                <a:latin typeface="Arial"/>
                <a:ea typeface="Arial"/>
                <a:cs typeface="Arial"/>
                <a:sym typeface="Arial"/>
              </a:defRPr>
            </a:lvl2pPr>
            <a:lvl3pPr marL="0" marR="0" lvl="2" indent="0" algn="l" rtl="0">
              <a:spcBef>
                <a:spcPts val="0"/>
              </a:spcBef>
              <a:buNone/>
              <a:defRPr sz="1800">
                <a:solidFill>
                  <a:schemeClr val="dk1"/>
                </a:solidFill>
                <a:latin typeface="Arial"/>
                <a:ea typeface="Arial"/>
                <a:cs typeface="Arial"/>
                <a:sym typeface="Arial"/>
              </a:defRPr>
            </a:lvl3pPr>
            <a:lvl4pPr marL="0" marR="0" lvl="3" indent="0" algn="l" rtl="0">
              <a:spcBef>
                <a:spcPts val="0"/>
              </a:spcBef>
              <a:buNone/>
              <a:defRPr sz="1800">
                <a:solidFill>
                  <a:schemeClr val="dk1"/>
                </a:solidFill>
                <a:latin typeface="Arial"/>
                <a:ea typeface="Arial"/>
                <a:cs typeface="Arial"/>
                <a:sym typeface="Arial"/>
              </a:defRPr>
            </a:lvl4pPr>
            <a:lvl5pPr marL="0" marR="0" lvl="4" indent="0" algn="l" rtl="0">
              <a:spcBef>
                <a:spcPts val="0"/>
              </a:spcBef>
              <a:buNone/>
              <a:defRPr sz="1800">
                <a:solidFill>
                  <a:schemeClr val="dk1"/>
                </a:solidFill>
                <a:latin typeface="Arial"/>
                <a:ea typeface="Arial"/>
                <a:cs typeface="Arial"/>
                <a:sym typeface="Arial"/>
              </a:defRPr>
            </a:lvl5pPr>
            <a:lvl6pPr marL="0" marR="0" lvl="5" indent="0" algn="l" rtl="0">
              <a:spcBef>
                <a:spcPts val="0"/>
              </a:spcBef>
              <a:buNone/>
              <a:defRPr sz="1800">
                <a:solidFill>
                  <a:schemeClr val="dk1"/>
                </a:solidFill>
                <a:latin typeface="Arial"/>
                <a:ea typeface="Arial"/>
                <a:cs typeface="Arial"/>
                <a:sym typeface="Arial"/>
              </a:defRPr>
            </a:lvl6pPr>
            <a:lvl7pPr marL="0" marR="0" lvl="6" indent="0" algn="l" rtl="0">
              <a:spcBef>
                <a:spcPts val="0"/>
              </a:spcBef>
              <a:buNone/>
              <a:defRPr sz="1800">
                <a:solidFill>
                  <a:schemeClr val="dk1"/>
                </a:solidFill>
                <a:latin typeface="Arial"/>
                <a:ea typeface="Arial"/>
                <a:cs typeface="Arial"/>
                <a:sym typeface="Arial"/>
              </a:defRPr>
            </a:lvl7pPr>
            <a:lvl8pPr marL="0" marR="0" lvl="7" indent="0" algn="l" rtl="0">
              <a:spcBef>
                <a:spcPts val="0"/>
              </a:spcBef>
              <a:buNone/>
              <a:defRPr sz="1800">
                <a:solidFill>
                  <a:schemeClr val="dk1"/>
                </a:solidFill>
                <a:latin typeface="Arial"/>
                <a:ea typeface="Arial"/>
                <a:cs typeface="Arial"/>
                <a:sym typeface="Arial"/>
              </a:defRPr>
            </a:lvl8pPr>
            <a:lvl9pPr marL="0" marR="0" lvl="8" indent="0" algn="l" rtl="0">
              <a:spcBef>
                <a:spcPts val="0"/>
              </a:spcBef>
              <a:buNone/>
              <a:defRPr sz="18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0"/>
        <p:cNvGrpSpPr/>
        <p:nvPr/>
      </p:nvGrpSpPr>
      <p:grpSpPr>
        <a:xfrm>
          <a:off x="0" y="0"/>
          <a:ext cx="0" cy="0"/>
          <a:chOff x="0" y="0"/>
          <a:chExt cx="0" cy="0"/>
        </a:xfrm>
      </p:grpSpPr>
      <p:sp>
        <p:nvSpPr>
          <p:cNvPr id="61" name="Google Shape;61;p26"/>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Arial"/>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26"/>
          <p:cNvSpPr>
            <a:spLocks noGrp="1"/>
          </p:cNvSpPr>
          <p:nvPr>
            <p:ph type="pic" idx="2"/>
          </p:nvPr>
        </p:nvSpPr>
        <p:spPr>
          <a:xfrm>
            <a:off x="1792288" y="612775"/>
            <a:ext cx="5486400" cy="4114800"/>
          </a:xfrm>
          <a:prstGeom prst="rect">
            <a:avLst/>
          </a:prstGeom>
          <a:noFill/>
          <a:ln>
            <a:noFill/>
          </a:ln>
        </p:spPr>
      </p:sp>
      <p:sp>
        <p:nvSpPr>
          <p:cNvPr id="63" name="Google Shape;63;p26"/>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4" name="Google Shape;64;p2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65" name="Google Shape;65;p2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2pPr>
            <a:lvl3pPr marR="0" lvl="2"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3pPr>
            <a:lvl4pPr marR="0" lvl="3"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4pPr>
            <a:lvl5pPr marR="0" lvl="4"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5pPr>
            <a:lvl6pPr marR="0" lvl="5"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6pPr>
            <a:lvl7pPr marR="0" lvl="6"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7pPr>
            <a:lvl8pPr marR="0" lvl="7"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8pPr>
            <a:lvl9pPr marR="0" lvl="8" algn="l" rtl="0">
              <a:spcBef>
                <a:spcPts val="0"/>
              </a:spcBef>
              <a:spcAft>
                <a:spcPts val="0"/>
              </a:spcAft>
              <a:buSzPts val="1400"/>
              <a:buNone/>
              <a:defRPr sz="1800" b="0" i="0" u="none" strike="noStrike" cap="none">
                <a:solidFill>
                  <a:schemeClr val="dk1"/>
                </a:solidFill>
                <a:latin typeface="Libre Franklin Medium"/>
                <a:ea typeface="Libre Franklin Medium"/>
                <a:cs typeface="Libre Franklin Medium"/>
                <a:sym typeface="Libre Franklin Medium"/>
              </a:defRPr>
            </a:lvl9pPr>
          </a:lstStyle>
          <a:p>
            <a:endParaRPr/>
          </a:p>
        </p:txBody>
      </p:sp>
      <p:sp>
        <p:nvSpPr>
          <p:cNvPr id="66" name="Google Shape;66;p2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Arial"/>
                <a:ea typeface="Arial"/>
                <a:cs typeface="Arial"/>
                <a:sym typeface="Arial"/>
              </a:defRPr>
            </a:lvl1pPr>
            <a:lvl2pPr marL="0" marR="0" lvl="1" indent="0" algn="l" rtl="0">
              <a:spcBef>
                <a:spcPts val="0"/>
              </a:spcBef>
              <a:buNone/>
              <a:defRPr sz="1800">
                <a:solidFill>
                  <a:schemeClr val="dk1"/>
                </a:solidFill>
                <a:latin typeface="Arial"/>
                <a:ea typeface="Arial"/>
                <a:cs typeface="Arial"/>
                <a:sym typeface="Arial"/>
              </a:defRPr>
            </a:lvl2pPr>
            <a:lvl3pPr marL="0" marR="0" lvl="2" indent="0" algn="l" rtl="0">
              <a:spcBef>
                <a:spcPts val="0"/>
              </a:spcBef>
              <a:buNone/>
              <a:defRPr sz="1800">
                <a:solidFill>
                  <a:schemeClr val="dk1"/>
                </a:solidFill>
                <a:latin typeface="Arial"/>
                <a:ea typeface="Arial"/>
                <a:cs typeface="Arial"/>
                <a:sym typeface="Arial"/>
              </a:defRPr>
            </a:lvl3pPr>
            <a:lvl4pPr marL="0" marR="0" lvl="3" indent="0" algn="l" rtl="0">
              <a:spcBef>
                <a:spcPts val="0"/>
              </a:spcBef>
              <a:buNone/>
              <a:defRPr sz="1800">
                <a:solidFill>
                  <a:schemeClr val="dk1"/>
                </a:solidFill>
                <a:latin typeface="Arial"/>
                <a:ea typeface="Arial"/>
                <a:cs typeface="Arial"/>
                <a:sym typeface="Arial"/>
              </a:defRPr>
            </a:lvl4pPr>
            <a:lvl5pPr marL="0" marR="0" lvl="4" indent="0" algn="l" rtl="0">
              <a:spcBef>
                <a:spcPts val="0"/>
              </a:spcBef>
              <a:buNone/>
              <a:defRPr sz="1800">
                <a:solidFill>
                  <a:schemeClr val="dk1"/>
                </a:solidFill>
                <a:latin typeface="Arial"/>
                <a:ea typeface="Arial"/>
                <a:cs typeface="Arial"/>
                <a:sym typeface="Arial"/>
              </a:defRPr>
            </a:lvl5pPr>
            <a:lvl6pPr marL="0" marR="0" lvl="5" indent="0" algn="l" rtl="0">
              <a:spcBef>
                <a:spcPts val="0"/>
              </a:spcBef>
              <a:buNone/>
              <a:defRPr sz="1800">
                <a:solidFill>
                  <a:schemeClr val="dk1"/>
                </a:solidFill>
                <a:latin typeface="Arial"/>
                <a:ea typeface="Arial"/>
                <a:cs typeface="Arial"/>
                <a:sym typeface="Arial"/>
              </a:defRPr>
            </a:lvl6pPr>
            <a:lvl7pPr marL="0" marR="0" lvl="6" indent="0" algn="l" rtl="0">
              <a:spcBef>
                <a:spcPts val="0"/>
              </a:spcBef>
              <a:buNone/>
              <a:defRPr sz="1800">
                <a:solidFill>
                  <a:schemeClr val="dk1"/>
                </a:solidFill>
                <a:latin typeface="Arial"/>
                <a:ea typeface="Arial"/>
                <a:cs typeface="Arial"/>
                <a:sym typeface="Arial"/>
              </a:defRPr>
            </a:lvl7pPr>
            <a:lvl8pPr marL="0" marR="0" lvl="7" indent="0" algn="l" rtl="0">
              <a:spcBef>
                <a:spcPts val="0"/>
              </a:spcBef>
              <a:buNone/>
              <a:defRPr sz="1800">
                <a:solidFill>
                  <a:schemeClr val="dk1"/>
                </a:solidFill>
                <a:latin typeface="Arial"/>
                <a:ea typeface="Arial"/>
                <a:cs typeface="Arial"/>
                <a:sym typeface="Arial"/>
              </a:defRPr>
            </a:lvl8pPr>
            <a:lvl9pPr marL="0" marR="0" lvl="8" indent="0" algn="l" rtl="0">
              <a:spcBef>
                <a:spcPts val="0"/>
              </a:spcBef>
              <a:buNone/>
              <a:defRPr sz="18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AE5F1"/>
        </a:solidFill>
        <a:effectLst/>
      </p:bgPr>
    </p:bg>
    <p:spTree>
      <p:nvGrpSpPr>
        <p:cNvPr id="1" name="Shape 9"/>
        <p:cNvGrpSpPr/>
        <p:nvPr/>
      </p:nvGrpSpPr>
      <p:grpSpPr>
        <a:xfrm>
          <a:off x="0" y="0"/>
          <a:ext cx="0" cy="0"/>
          <a:chOff x="0" y="0"/>
          <a:chExt cx="0" cy="0"/>
        </a:xfrm>
      </p:grpSpPr>
      <p:sp>
        <p:nvSpPr>
          <p:cNvPr id="10" name="Google Shape;10;p17"/>
          <p:cNvSpPr txBox="1">
            <a:spLocks noGrp="1"/>
          </p:cNvSpPr>
          <p:nvPr>
            <p:ph type="title"/>
          </p:nvPr>
        </p:nvSpPr>
        <p:spPr>
          <a:xfrm>
            <a:off x="457200" y="582134"/>
            <a:ext cx="8229600" cy="835504"/>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Libre Franklin Medium"/>
                <a:ea typeface="Libre Franklin Medium"/>
                <a:cs typeface="Libre Franklin Medium"/>
                <a:sym typeface="Libre Franklin Medium"/>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Libre Franklin Medium"/>
                <a:ea typeface="Libre Franklin Medium"/>
                <a:cs typeface="Libre Franklin Medium"/>
                <a:sym typeface="Libre Franklin Medium"/>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Libre Franklin Medium"/>
                <a:ea typeface="Libre Franklin Medium"/>
                <a:cs typeface="Libre Franklin Medium"/>
                <a:sym typeface="Libre Franklin Medium"/>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Libre Franklin Medium"/>
                <a:ea typeface="Libre Franklin Medium"/>
                <a:cs typeface="Libre Franklin Medium"/>
                <a:sym typeface="Libre Franklin Medium"/>
              </a:defRPr>
            </a:lvl9pPr>
          </a:lstStyle>
          <a:p>
            <a:endParaRPr/>
          </a:p>
        </p:txBody>
      </p:sp>
      <p:pic>
        <p:nvPicPr>
          <p:cNvPr id="12" name="Google Shape;12;p17" descr="lower case banner.psd"/>
          <p:cNvPicPr preferRelativeResize="0"/>
          <p:nvPr/>
        </p:nvPicPr>
        <p:blipFill rotWithShape="1">
          <a:blip r:embed="rId13">
            <a:alphaModFix/>
          </a:blip>
          <a:srcRect/>
          <a:stretch/>
        </p:blipFill>
        <p:spPr>
          <a:xfrm>
            <a:off x="0" y="6109042"/>
            <a:ext cx="9144000" cy="748958"/>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k1oXx4delIY" TargetMode="External"/><Relationship Id="rId4" Type="http://schemas.openxmlformats.org/officeDocument/2006/relationships/hyperlink" Target="https://www.youtube.com/watch?v=rnLg-1vE94k"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k1oXx4delIY" TargetMode="External"/><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k1oXx4delIY" TargetMode="External"/><Relationship Id="rId4" Type="http://schemas.openxmlformats.org/officeDocument/2006/relationships/hyperlink" Target="https://www.youtube.com/watch?v=rnLg-1vE94k" TargetMode="External"/><Relationship Id="rId5"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685800" y="544531"/>
            <a:ext cx="7772400" cy="1849348"/>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Libre Franklin Medium"/>
              <a:buNone/>
            </a:pPr>
            <a:r>
              <a:rPr lang="en-GB" dirty="0">
                <a:latin typeface="Franklin Gothic Medium" charset="0"/>
                <a:ea typeface="Franklin Gothic Medium" charset="0"/>
                <a:cs typeface="Franklin Gothic Medium" charset="0"/>
                <a:sym typeface="Libre Franklin Medium"/>
              </a:rPr>
              <a:t>Non-violent Action: A Force for Change</a:t>
            </a:r>
            <a:endParaRPr>
              <a:latin typeface="Franklin Gothic Medium" charset="0"/>
              <a:ea typeface="Franklin Gothic Medium" charset="0"/>
              <a:cs typeface="Franklin Gothic Medium" charset="0"/>
            </a:endParaRPr>
          </a:p>
        </p:txBody>
      </p:sp>
      <p:sp>
        <p:nvSpPr>
          <p:cNvPr id="85" name="Google Shape;85;p1"/>
          <p:cNvSpPr txBox="1">
            <a:spLocks noGrp="1"/>
          </p:cNvSpPr>
          <p:nvPr>
            <p:ph type="subTitle" idx="1"/>
          </p:nvPr>
        </p:nvSpPr>
        <p:spPr>
          <a:xfrm>
            <a:off x="685850" y="3617250"/>
            <a:ext cx="7772400" cy="20469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888888"/>
              </a:buClr>
              <a:buSzPts val="2850"/>
              <a:buNone/>
            </a:pPr>
            <a:r>
              <a:rPr lang="en-GB" dirty="0">
                <a:latin typeface="Franklin Gothic Medium" charset="0"/>
                <a:ea typeface="Franklin Gothic Medium" charset="0"/>
                <a:cs typeface="Franklin Gothic Medium" charset="0"/>
                <a:sym typeface="Libre Franklin Medium"/>
              </a:rPr>
              <a:t>Power:  Lesson Plan 4</a:t>
            </a:r>
            <a:endParaRPr>
              <a:latin typeface="Franklin Gothic Medium" charset="0"/>
              <a:ea typeface="Franklin Gothic Medium" charset="0"/>
              <a:cs typeface="Franklin Gothic Medium" charset="0"/>
            </a:endParaRPr>
          </a:p>
          <a:p>
            <a:pPr marL="0" lvl="0" indent="0" algn="ctr" rtl="0">
              <a:spcBef>
                <a:spcPts val="660"/>
              </a:spcBef>
              <a:spcAft>
                <a:spcPts val="0"/>
              </a:spcAft>
              <a:buClr>
                <a:srgbClr val="888888"/>
              </a:buClr>
              <a:buSzPts val="2850"/>
              <a:buNone/>
            </a:pPr>
            <a:r>
              <a:rPr lang="en-GB" dirty="0">
                <a:latin typeface="Franklin Gothic Medium" charset="0"/>
                <a:ea typeface="Franklin Gothic Medium" charset="0"/>
                <a:cs typeface="Franklin Gothic Medium" charset="0"/>
                <a:sym typeface="Libre Franklin Medium"/>
              </a:rPr>
              <a:t>Understanding the Link between Vulnerability, Anger and Violence</a:t>
            </a:r>
            <a:endParaRPr>
              <a:latin typeface="Franklin Gothic Medium" charset="0"/>
              <a:ea typeface="Franklin Gothic Medium" charset="0"/>
              <a:cs typeface="Franklin Gothic Medium" charset="0"/>
            </a:endParaRPr>
          </a:p>
        </p:txBody>
      </p:sp>
      <p:pic>
        <p:nvPicPr>
          <p:cNvPr id="86" name="Google Shape;86;p1"/>
          <p:cNvPicPr preferRelativeResize="0"/>
          <p:nvPr/>
        </p:nvPicPr>
        <p:blipFill rotWithShape="1">
          <a:blip r:embed="rId3">
            <a:alphaModFix/>
          </a:blip>
          <a:srcRect/>
          <a:stretch/>
        </p:blipFill>
        <p:spPr>
          <a:xfrm>
            <a:off x="4691910" y="2393879"/>
            <a:ext cx="1003300" cy="1003300"/>
          </a:xfrm>
          <a:prstGeom prst="rect">
            <a:avLst/>
          </a:prstGeom>
          <a:noFill/>
          <a:ln>
            <a:noFill/>
          </a:ln>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49073" y="1682790"/>
            <a:ext cx="1700347" cy="240259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0"/>
          <p:cNvSpPr txBox="1">
            <a:spLocks noGrp="1"/>
          </p:cNvSpPr>
          <p:nvPr>
            <p:ph type="title"/>
          </p:nvPr>
        </p:nvSpPr>
        <p:spPr>
          <a:xfrm>
            <a:off x="193800" y="0"/>
            <a:ext cx="8493000" cy="9966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0000FF"/>
              </a:buClr>
              <a:buSzPts val="3600"/>
              <a:buFont typeface="Libre Franklin Medium"/>
              <a:buNone/>
            </a:pPr>
            <a:r>
              <a:rPr lang="en-GB" sz="3600" dirty="0">
                <a:solidFill>
                  <a:srgbClr val="0000FF"/>
                </a:solidFill>
                <a:latin typeface="Franklin Gothic Medium" charset="0"/>
                <a:ea typeface="Franklin Gothic Medium" charset="0"/>
                <a:cs typeface="Franklin Gothic Medium" charset="0"/>
                <a:sym typeface="Libre Franklin Medium"/>
              </a:rPr>
              <a:t>The Person Who Had Feelings</a:t>
            </a:r>
            <a:endParaRPr>
              <a:latin typeface="Franklin Gothic Medium" charset="0"/>
              <a:ea typeface="Franklin Gothic Medium" charset="0"/>
              <a:cs typeface="Franklin Gothic Medium" charset="0"/>
            </a:endParaRPr>
          </a:p>
        </p:txBody>
      </p:sp>
      <p:sp>
        <p:nvSpPr>
          <p:cNvPr id="143" name="Google Shape;143;p10"/>
          <p:cNvSpPr txBox="1">
            <a:spLocks noGrp="1"/>
          </p:cNvSpPr>
          <p:nvPr>
            <p:ph type="body" idx="1"/>
          </p:nvPr>
        </p:nvSpPr>
        <p:spPr>
          <a:xfrm>
            <a:off x="193800" y="1187354"/>
            <a:ext cx="8756400" cy="4957395"/>
          </a:xfrm>
          <a:prstGeom prst="rect">
            <a:avLst/>
          </a:prstGeom>
          <a:noFill/>
          <a:ln>
            <a:noFill/>
          </a:ln>
        </p:spPr>
        <p:txBody>
          <a:bodyPr spcFirstLastPara="1" wrap="square" lIns="91425" tIns="45700" rIns="91425" bIns="45700" anchor="t" anchorCtr="0">
            <a:normAutofit fontScale="62500" lnSpcReduction="20000"/>
          </a:bodyPr>
          <a:lstStyle/>
          <a:p>
            <a:pPr marL="0" lvl="0" indent="0" algn="l" rtl="0">
              <a:spcBef>
                <a:spcPts val="0"/>
              </a:spcBef>
              <a:spcAft>
                <a:spcPts val="0"/>
              </a:spcAft>
              <a:buClr>
                <a:schemeClr val="dk1"/>
              </a:buClr>
              <a:buSzPct val="100000"/>
              <a:buNone/>
            </a:pPr>
            <a:r>
              <a:rPr lang="en-GB" dirty="0">
                <a:latin typeface="Franklin Gothic Medium" charset="0"/>
                <a:ea typeface="Franklin Gothic Medium" charset="0"/>
                <a:cs typeface="Franklin Gothic Medium" charset="0"/>
                <a:sym typeface="Libre Franklin Medium"/>
              </a:rPr>
              <a:t>Once there was a very small person who had feelings. They had many feelings and got them every day. Their family liked them when they showed their feelings, so… they started wearing them on their sleeve. One day one of the parents said they did not like to see the small </a:t>
            </a:r>
            <a:r>
              <a:rPr lang="en-GB" dirty="0" smtClean="0">
                <a:latin typeface="Franklin Gothic Medium" charset="0"/>
                <a:ea typeface="Franklin Gothic Medium" charset="0"/>
                <a:cs typeface="Franklin Gothic Medium" charset="0"/>
                <a:sym typeface="Libre Franklin Medium"/>
              </a:rPr>
              <a:t>person’s </a:t>
            </a:r>
            <a:r>
              <a:rPr lang="en-GB" dirty="0">
                <a:latin typeface="Franklin Gothic Medium" charset="0"/>
                <a:ea typeface="Franklin Gothic Medium" charset="0"/>
                <a:cs typeface="Franklin Gothic Medium" charset="0"/>
                <a:sym typeface="Libre Franklin Medium"/>
              </a:rPr>
              <a:t>FEAR feeling anymore. The small person tried to pull it off. The parent said they would give the small person some TOUGH to cover their FEAR. It was very hard to cover the FEAR with TOUGH so the other parent and grandparents helped. It took many days.</a:t>
            </a:r>
            <a:endParaRPr>
              <a:latin typeface="Franklin Gothic Medium" charset="0"/>
              <a:ea typeface="Franklin Gothic Medium" charset="0"/>
              <a:cs typeface="Franklin Gothic Medium" charset="0"/>
            </a:endParaRPr>
          </a:p>
          <a:p>
            <a:pPr marL="0" lvl="0" indent="0" algn="l" rtl="0">
              <a:spcBef>
                <a:spcPts val="400"/>
              </a:spcBef>
              <a:spcAft>
                <a:spcPts val="0"/>
              </a:spcAft>
              <a:buClr>
                <a:schemeClr val="dk1"/>
              </a:buClr>
              <a:buSzPct val="166666"/>
              <a:buNone/>
            </a:pPr>
            <a:r>
              <a:rPr lang="en-GB" dirty="0">
                <a:latin typeface="Franklin Gothic Medium" charset="0"/>
                <a:ea typeface="Franklin Gothic Medium" charset="0"/>
                <a:cs typeface="Franklin Gothic Medium" charset="0"/>
                <a:sym typeface="Libre Franklin Medium"/>
              </a:rPr>
              <a:t> </a:t>
            </a:r>
            <a:endParaRPr sz="1920">
              <a:latin typeface="Franklin Gothic Medium" charset="0"/>
              <a:ea typeface="Franklin Gothic Medium" charset="0"/>
              <a:cs typeface="Franklin Gothic Medium" charset="0"/>
            </a:endParaRPr>
          </a:p>
          <a:p>
            <a:pPr marL="0" lvl="0" indent="0" algn="l" rtl="0">
              <a:spcBef>
                <a:spcPts val="400"/>
              </a:spcBef>
              <a:spcAft>
                <a:spcPts val="0"/>
              </a:spcAft>
              <a:buClr>
                <a:schemeClr val="dk1"/>
              </a:buClr>
              <a:buSzPct val="100000"/>
              <a:buNone/>
            </a:pPr>
            <a:r>
              <a:rPr lang="mr-IN" dirty="0" smtClean="0">
                <a:latin typeface="Franklin Gothic Medium" charset="0"/>
                <a:ea typeface="Franklin Gothic Medium" charset="0"/>
                <a:cs typeface="Franklin Gothic Medium" charset="0"/>
                <a:sym typeface="Libre Franklin Medium"/>
              </a:rPr>
              <a:t>'</a:t>
            </a:r>
            <a:r>
              <a:rPr lang="en-GB" dirty="0" smtClean="0">
                <a:latin typeface="Franklin Gothic Medium" charset="0"/>
                <a:ea typeface="Franklin Gothic Medium" charset="0"/>
                <a:cs typeface="Franklin Gothic Medium" charset="0"/>
                <a:sym typeface="Libre Franklin Medium"/>
              </a:rPr>
              <a:t>Now </a:t>
            </a:r>
            <a:r>
              <a:rPr lang="en-GB" dirty="0">
                <a:latin typeface="Franklin Gothic Medium" charset="0"/>
                <a:ea typeface="Franklin Gothic Medium" charset="0"/>
                <a:cs typeface="Franklin Gothic Medium" charset="0"/>
                <a:sym typeface="Libre Franklin Medium"/>
              </a:rPr>
              <a:t>you look </a:t>
            </a:r>
            <a:r>
              <a:rPr lang="en-GB" dirty="0" smtClean="0">
                <a:latin typeface="Franklin Gothic Medium" charset="0"/>
                <a:ea typeface="Franklin Gothic Medium" charset="0"/>
                <a:cs typeface="Franklin Gothic Medium" charset="0"/>
                <a:sym typeface="Libre Franklin Medium"/>
              </a:rPr>
              <a:t>wonderful</a:t>
            </a:r>
            <a:r>
              <a:rPr lang="mr-IN" dirty="0" smtClean="0">
                <a:latin typeface="Franklin Gothic Medium" charset="0"/>
                <a:ea typeface="Franklin Gothic Medium" charset="0"/>
                <a:cs typeface="Franklin Gothic Medium" charset="0"/>
                <a:sym typeface="Libre Franklin Medium"/>
              </a:rPr>
              <a:t>'</a:t>
            </a:r>
            <a:r>
              <a:rPr lang="en-GB" dirty="0" smtClean="0">
                <a:latin typeface="Franklin Gothic Medium" charset="0"/>
                <a:ea typeface="Franklin Gothic Medium" charset="0"/>
                <a:cs typeface="Franklin Gothic Medium" charset="0"/>
                <a:sym typeface="Libre Franklin Medium"/>
              </a:rPr>
              <a:t> </a:t>
            </a:r>
            <a:r>
              <a:rPr lang="en-GB" dirty="0">
                <a:latin typeface="Franklin Gothic Medium" charset="0"/>
                <a:ea typeface="Franklin Gothic Medium" charset="0"/>
                <a:cs typeface="Franklin Gothic Medium" charset="0"/>
                <a:sym typeface="Libre Franklin Medium"/>
              </a:rPr>
              <a:t>the parents said when it was done. </a:t>
            </a:r>
            <a:r>
              <a:rPr lang="mr-IN" dirty="0" smtClean="0">
                <a:latin typeface="Franklin Gothic Medium" charset="0"/>
                <a:ea typeface="Franklin Gothic Medium" charset="0"/>
                <a:cs typeface="Franklin Gothic Medium" charset="0"/>
                <a:sym typeface="Libre Franklin Medium"/>
              </a:rPr>
              <a:t>'</a:t>
            </a:r>
            <a:r>
              <a:rPr lang="en-GB" dirty="0" smtClean="0">
                <a:latin typeface="Franklin Gothic Medium" charset="0"/>
                <a:ea typeface="Franklin Gothic Medium" charset="0"/>
                <a:cs typeface="Franklin Gothic Medium" charset="0"/>
                <a:sym typeface="Libre Franklin Medium"/>
              </a:rPr>
              <a:t>We’ve </a:t>
            </a:r>
            <a:r>
              <a:rPr lang="en-GB" dirty="0">
                <a:latin typeface="Franklin Gothic Medium" charset="0"/>
                <a:ea typeface="Franklin Gothic Medium" charset="0"/>
                <a:cs typeface="Franklin Gothic Medium" charset="0"/>
                <a:sym typeface="Libre Franklin Medium"/>
              </a:rPr>
              <a:t>covered some of your feelings with TOUGH. You will grow into a good strong person.</a:t>
            </a:r>
            <a:endParaRPr>
              <a:latin typeface="Franklin Gothic Medium" charset="0"/>
              <a:ea typeface="Franklin Gothic Medium" charset="0"/>
              <a:cs typeface="Franklin Gothic Medium" charset="0"/>
            </a:endParaRPr>
          </a:p>
          <a:p>
            <a:pPr marL="0" lvl="0" indent="0" algn="l" rtl="0">
              <a:spcBef>
                <a:spcPts val="400"/>
              </a:spcBef>
              <a:spcAft>
                <a:spcPts val="0"/>
              </a:spcAft>
              <a:buClr>
                <a:schemeClr val="dk1"/>
              </a:buClr>
              <a:buSzPct val="181818"/>
              <a:buNone/>
            </a:pPr>
            <a:r>
              <a:rPr lang="en-GB" dirty="0">
                <a:latin typeface="Franklin Gothic Medium" charset="0"/>
                <a:ea typeface="Franklin Gothic Medium" charset="0"/>
                <a:cs typeface="Franklin Gothic Medium" charset="0"/>
                <a:sym typeface="Libre Franklin Medium"/>
              </a:rPr>
              <a:t> </a:t>
            </a:r>
            <a:endParaRPr sz="1760">
              <a:latin typeface="Franklin Gothic Medium" charset="0"/>
              <a:ea typeface="Franklin Gothic Medium" charset="0"/>
              <a:cs typeface="Franklin Gothic Medium" charset="0"/>
            </a:endParaRPr>
          </a:p>
          <a:p>
            <a:pPr marL="0" lvl="0" indent="0" algn="l" rtl="0">
              <a:spcBef>
                <a:spcPts val="400"/>
              </a:spcBef>
              <a:spcAft>
                <a:spcPts val="0"/>
              </a:spcAft>
              <a:buClr>
                <a:schemeClr val="dk1"/>
              </a:buClr>
              <a:buSzPct val="100000"/>
              <a:buNone/>
            </a:pPr>
            <a:r>
              <a:rPr lang="en-GB" dirty="0">
                <a:latin typeface="Franklin Gothic Medium" charset="0"/>
                <a:ea typeface="Franklin Gothic Medium" charset="0"/>
                <a:cs typeface="Franklin Gothic Medium" charset="0"/>
                <a:sym typeface="Libre Franklin Medium"/>
              </a:rPr>
              <a:t>When the small person was a little older they found a friend. The friend also wore their feelings on their sleeve. One day the friend said </a:t>
            </a:r>
            <a:r>
              <a:rPr lang="mr-IN" dirty="0" smtClean="0">
                <a:latin typeface="Franklin Gothic Medium" charset="0"/>
                <a:ea typeface="Franklin Gothic Medium" charset="0"/>
                <a:cs typeface="Franklin Gothic Medium" charset="0"/>
                <a:sym typeface="Libre Franklin Medium"/>
              </a:rPr>
              <a:t>'</a:t>
            </a:r>
            <a:r>
              <a:rPr lang="en-GB" dirty="0" smtClean="0">
                <a:latin typeface="Franklin Gothic Medium" charset="0"/>
                <a:ea typeface="Franklin Gothic Medium" charset="0"/>
                <a:cs typeface="Franklin Gothic Medium" charset="0"/>
                <a:sym typeface="Libre Franklin Medium"/>
              </a:rPr>
              <a:t>my </a:t>
            </a:r>
            <a:r>
              <a:rPr lang="en-GB" dirty="0">
                <a:latin typeface="Franklin Gothic Medium" charset="0"/>
                <a:ea typeface="Franklin Gothic Medium" charset="0"/>
                <a:cs typeface="Franklin Gothic Medium" charset="0"/>
                <a:sym typeface="Libre Franklin Medium"/>
              </a:rPr>
              <a:t>parents want me to cover up my LONELY feelings and I will be different from now on</a:t>
            </a:r>
            <a:r>
              <a:rPr lang="en-GB" dirty="0" smtClean="0">
                <a:latin typeface="Franklin Gothic Medium" charset="0"/>
                <a:ea typeface="Franklin Gothic Medium" charset="0"/>
                <a:cs typeface="Franklin Gothic Medium" charset="0"/>
                <a:sym typeface="Libre Franklin Medium"/>
              </a:rPr>
              <a:t>.</a:t>
            </a:r>
            <a:r>
              <a:rPr lang="mr-IN" dirty="0" smtClean="0">
                <a:latin typeface="Franklin Gothic Medium" charset="0"/>
                <a:ea typeface="Franklin Gothic Medium" charset="0"/>
                <a:cs typeface="Franklin Gothic Medium" charset="0"/>
                <a:sym typeface="Libre Franklin Medium"/>
              </a:rPr>
              <a:t>'</a:t>
            </a:r>
            <a:r>
              <a:rPr lang="en-GB" dirty="0" smtClean="0">
                <a:latin typeface="Franklin Gothic Medium" charset="0"/>
                <a:ea typeface="Franklin Gothic Medium" charset="0"/>
                <a:cs typeface="Franklin Gothic Medium" charset="0"/>
                <a:sym typeface="Libre Franklin Medium"/>
              </a:rPr>
              <a:t> </a:t>
            </a:r>
            <a:r>
              <a:rPr lang="en-GB" dirty="0">
                <a:latin typeface="Franklin Gothic Medium" charset="0"/>
                <a:ea typeface="Franklin Gothic Medium" charset="0"/>
                <a:cs typeface="Franklin Gothic Medium" charset="0"/>
                <a:sym typeface="Libre Franklin Medium"/>
              </a:rPr>
              <a:t>And they were! The small person decided to cover their LONELY feelings too and they got ANGER from another adult. The small person put the big patches of ANGER on top of their LONELY. It was hard work trying to cover the LONELY feelings.</a:t>
            </a:r>
            <a:endParaRPr>
              <a:latin typeface="Franklin Gothic Medium" charset="0"/>
              <a:ea typeface="Franklin Gothic Medium" charset="0"/>
              <a:cs typeface="Franklin Gothic Medium"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11"/>
          <p:cNvSpPr txBox="1">
            <a:spLocks noGrp="1"/>
          </p:cNvSpPr>
          <p:nvPr>
            <p:ph type="title"/>
          </p:nvPr>
        </p:nvSpPr>
        <p:spPr>
          <a:xfrm>
            <a:off x="205650" y="10"/>
            <a:ext cx="8461425" cy="8667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0000FF"/>
              </a:buClr>
              <a:buSzPts val="3600"/>
              <a:buFont typeface="Libre Franklin Medium"/>
              <a:buNone/>
            </a:pPr>
            <a:r>
              <a:rPr lang="en-GB" sz="3600" dirty="0">
                <a:solidFill>
                  <a:srgbClr val="0000FF"/>
                </a:solidFill>
                <a:latin typeface="Franklin Gothic Medium" charset="0"/>
                <a:ea typeface="Franklin Gothic Medium" charset="0"/>
                <a:cs typeface="Franklin Gothic Medium" charset="0"/>
                <a:sym typeface="Libre Franklin Medium"/>
              </a:rPr>
              <a:t>The Person Who Had Feelings ctd.</a:t>
            </a:r>
            <a:endParaRPr dirty="0">
              <a:latin typeface="Franklin Gothic Medium" charset="0"/>
              <a:ea typeface="Franklin Gothic Medium" charset="0"/>
              <a:cs typeface="Franklin Gothic Medium" charset="0"/>
            </a:endParaRPr>
          </a:p>
        </p:txBody>
      </p:sp>
      <p:sp>
        <p:nvSpPr>
          <p:cNvPr id="149" name="Google Shape;149;p11"/>
          <p:cNvSpPr txBox="1">
            <a:spLocks noGrp="1"/>
          </p:cNvSpPr>
          <p:nvPr>
            <p:ph type="body" idx="1"/>
          </p:nvPr>
        </p:nvSpPr>
        <p:spPr>
          <a:xfrm>
            <a:off x="205650" y="658950"/>
            <a:ext cx="8732700" cy="5811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3200"/>
              <a:buNone/>
            </a:pPr>
            <a:r>
              <a:rPr lang="en-GB" sz="2000" dirty="0">
                <a:latin typeface="Franklin Gothic Medium" charset="0"/>
                <a:ea typeface="Franklin Gothic Medium" charset="0"/>
                <a:cs typeface="Franklin Gothic Medium" charset="0"/>
                <a:sym typeface="Libre Franklin Medium"/>
              </a:rPr>
              <a:t>One day when the small person went to school some of their LONELY feelings started to show. SO… the teacher kept them later </a:t>
            </a:r>
            <a:r>
              <a:rPr lang="en-GB" sz="2000" dirty="0" smtClean="0">
                <a:latin typeface="Franklin Gothic Medium" charset="0"/>
                <a:ea typeface="Franklin Gothic Medium" charset="0"/>
                <a:cs typeface="Franklin Gothic Medium" charset="0"/>
                <a:sym typeface="Libre Franklin Medium"/>
              </a:rPr>
              <a:t>and </a:t>
            </a:r>
            <a:r>
              <a:rPr lang="en-GB" sz="2000" dirty="0">
                <a:latin typeface="Franklin Gothic Medium" charset="0"/>
                <a:ea typeface="Franklin Gothic Medium" charset="0"/>
                <a:cs typeface="Franklin Gothic Medium" charset="0"/>
                <a:sym typeface="Libre Franklin Medium"/>
              </a:rPr>
              <a:t>gave them some GUILT to cover the LONELY feelings. Sometimes, alone at night </a:t>
            </a:r>
            <a:r>
              <a:rPr lang="en-GB" sz="2000" dirty="0" smtClean="0">
                <a:latin typeface="Franklin Gothic Medium" charset="0"/>
                <a:ea typeface="Franklin Gothic Medium" charset="0"/>
                <a:cs typeface="Franklin Gothic Medium" charset="0"/>
                <a:sym typeface="Libre Franklin Medium"/>
              </a:rPr>
              <a:t>the </a:t>
            </a:r>
            <a:r>
              <a:rPr lang="en-GB" sz="2000" dirty="0">
                <a:latin typeface="Franklin Gothic Medium" charset="0"/>
                <a:ea typeface="Franklin Gothic Medium" charset="0"/>
                <a:cs typeface="Franklin Gothic Medium" charset="0"/>
                <a:sym typeface="Libre Franklin Medium"/>
              </a:rPr>
              <a:t>small person would look at their feelings. They would pull off the TOUGH </a:t>
            </a:r>
            <a:r>
              <a:rPr lang="en-GB" sz="2000" dirty="0" smtClean="0">
                <a:latin typeface="Franklin Gothic Medium" charset="0"/>
                <a:ea typeface="Franklin Gothic Medium" charset="0"/>
                <a:cs typeface="Franklin Gothic Medium" charset="0"/>
                <a:sym typeface="Libre Franklin Medium"/>
              </a:rPr>
              <a:t>and </a:t>
            </a:r>
            <a:r>
              <a:rPr lang="en-GB" sz="2000" dirty="0">
                <a:latin typeface="Franklin Gothic Medium" charset="0"/>
                <a:ea typeface="Franklin Gothic Medium" charset="0"/>
                <a:cs typeface="Franklin Gothic Medium" charset="0"/>
                <a:sym typeface="Libre Franklin Medium"/>
              </a:rPr>
              <a:t>ANGER to look at their LONELY </a:t>
            </a:r>
            <a:r>
              <a:rPr lang="en-GB" sz="2000" dirty="0" smtClean="0">
                <a:latin typeface="Franklin Gothic Medium" charset="0"/>
                <a:ea typeface="Franklin Gothic Medium" charset="0"/>
                <a:cs typeface="Franklin Gothic Medium" charset="0"/>
                <a:sym typeface="Libre Franklin Medium"/>
              </a:rPr>
              <a:t>and </a:t>
            </a:r>
            <a:r>
              <a:rPr lang="en-GB" sz="2000" dirty="0">
                <a:latin typeface="Franklin Gothic Medium" charset="0"/>
                <a:ea typeface="Franklin Gothic Medium" charset="0"/>
                <a:cs typeface="Franklin Gothic Medium" charset="0"/>
                <a:sym typeface="Libre Franklin Medium"/>
              </a:rPr>
              <a:t>FEAR. Then they would have to take a long time putting the TOUGH, ANGER </a:t>
            </a:r>
            <a:r>
              <a:rPr lang="en-GB" sz="2000" dirty="0" smtClean="0">
                <a:latin typeface="Franklin Gothic Medium" charset="0"/>
                <a:ea typeface="Franklin Gothic Medium" charset="0"/>
                <a:cs typeface="Franklin Gothic Medium" charset="0"/>
                <a:sym typeface="Libre Franklin Medium"/>
              </a:rPr>
              <a:t>and </a:t>
            </a:r>
            <a:r>
              <a:rPr lang="en-GB" sz="2000" dirty="0">
                <a:latin typeface="Franklin Gothic Medium" charset="0"/>
                <a:ea typeface="Franklin Gothic Medium" charset="0"/>
                <a:cs typeface="Franklin Gothic Medium" charset="0"/>
                <a:sym typeface="Libre Franklin Medium"/>
              </a:rPr>
              <a:t>GUILT on again.</a:t>
            </a:r>
            <a:endParaRPr sz="2000" dirty="0">
              <a:latin typeface="Franklin Gothic Medium" charset="0"/>
              <a:ea typeface="Franklin Gothic Medium" charset="0"/>
              <a:cs typeface="Franklin Gothic Medium" charset="0"/>
            </a:endParaRPr>
          </a:p>
          <a:p>
            <a:pPr marL="0" lvl="0" indent="0" algn="l" rtl="0">
              <a:spcBef>
                <a:spcPts val="352"/>
              </a:spcBef>
              <a:spcAft>
                <a:spcPts val="0"/>
              </a:spcAft>
              <a:buClr>
                <a:schemeClr val="dk1"/>
              </a:buClr>
              <a:buSzPts val="3200"/>
              <a:buNone/>
            </a:pPr>
            <a:endParaRPr sz="1000" dirty="0">
              <a:latin typeface="Franklin Gothic Medium" charset="0"/>
              <a:ea typeface="Franklin Gothic Medium" charset="0"/>
              <a:cs typeface="Franklin Gothic Medium" charset="0"/>
            </a:endParaRPr>
          </a:p>
          <a:p>
            <a:pPr marL="0" lvl="0" indent="0" algn="l" rtl="0">
              <a:spcBef>
                <a:spcPts val="352"/>
              </a:spcBef>
              <a:spcAft>
                <a:spcPts val="0"/>
              </a:spcAft>
              <a:buClr>
                <a:schemeClr val="dk1"/>
              </a:buClr>
              <a:buSzPts val="3200"/>
              <a:buNone/>
            </a:pPr>
            <a:r>
              <a:rPr lang="en-GB" sz="2000" dirty="0">
                <a:latin typeface="Franklin Gothic Medium" charset="0"/>
                <a:ea typeface="Franklin Gothic Medium" charset="0"/>
                <a:cs typeface="Franklin Gothic Medium" charset="0"/>
                <a:sym typeface="Libre Franklin Medium"/>
              </a:rPr>
              <a:t>One night they noticed their LONELY </a:t>
            </a:r>
            <a:r>
              <a:rPr lang="en-GB" sz="2000" dirty="0" smtClean="0">
                <a:latin typeface="Franklin Gothic Medium" charset="0"/>
                <a:ea typeface="Franklin Gothic Medium" charset="0"/>
                <a:cs typeface="Franklin Gothic Medium" charset="0"/>
                <a:sym typeface="Libre Franklin Medium"/>
              </a:rPr>
              <a:t>and </a:t>
            </a:r>
            <a:r>
              <a:rPr lang="en-GB" sz="2000" dirty="0">
                <a:latin typeface="Franklin Gothic Medium" charset="0"/>
                <a:ea typeface="Franklin Gothic Medium" charset="0"/>
                <a:cs typeface="Franklin Gothic Medium" charset="0"/>
                <a:sym typeface="Libre Franklin Medium"/>
              </a:rPr>
              <a:t>FEAR were growing,  sticking out beyond the patches. The small person had to find more ANGER to cover the LONELY and get all the TOUGH their parents could spare to cover their FEAR.</a:t>
            </a:r>
            <a:endParaRPr sz="900" dirty="0">
              <a:latin typeface="Franklin Gothic Medium" charset="0"/>
              <a:ea typeface="Franklin Gothic Medium" charset="0"/>
              <a:cs typeface="Franklin Gothic Medium" charset="0"/>
            </a:endParaRPr>
          </a:p>
          <a:p>
            <a:pPr marL="0" lvl="0" indent="0" algn="l" rtl="0">
              <a:spcBef>
                <a:spcPts val="352"/>
              </a:spcBef>
              <a:spcAft>
                <a:spcPts val="0"/>
              </a:spcAft>
              <a:buClr>
                <a:schemeClr val="dk1"/>
              </a:buClr>
              <a:buSzPts val="3200"/>
              <a:buNone/>
            </a:pPr>
            <a:r>
              <a:rPr lang="en-GB" sz="900" dirty="0">
                <a:latin typeface="Franklin Gothic Medium" charset="0"/>
                <a:ea typeface="Franklin Gothic Medium" charset="0"/>
                <a:cs typeface="Franklin Gothic Medium" charset="0"/>
                <a:sym typeface="Libre Franklin Medium"/>
              </a:rPr>
              <a:t> </a:t>
            </a:r>
            <a:endParaRPr sz="100" dirty="0">
              <a:latin typeface="Franklin Gothic Medium" charset="0"/>
              <a:ea typeface="Franklin Gothic Medium" charset="0"/>
              <a:cs typeface="Franklin Gothic Medium" charset="0"/>
            </a:endParaRPr>
          </a:p>
          <a:p>
            <a:pPr marL="0" lvl="0" indent="0" algn="l" rtl="0">
              <a:spcBef>
                <a:spcPts val="352"/>
              </a:spcBef>
              <a:spcAft>
                <a:spcPts val="0"/>
              </a:spcAft>
              <a:buClr>
                <a:schemeClr val="dk1"/>
              </a:buClr>
              <a:buSzPts val="3200"/>
              <a:buNone/>
            </a:pPr>
            <a:r>
              <a:rPr lang="en-GB" sz="2000" dirty="0">
                <a:latin typeface="Franklin Gothic Medium" charset="0"/>
                <a:ea typeface="Franklin Gothic Medium" charset="0"/>
                <a:cs typeface="Franklin Gothic Medium" charset="0"/>
                <a:sym typeface="Libre Franklin Medium"/>
              </a:rPr>
              <a:t>This small person grew bigger and was very popular. Everyone said they could hide their feelings well. One day the </a:t>
            </a:r>
            <a:r>
              <a:rPr lang="en-GB" sz="2000" dirty="0" smtClean="0">
                <a:latin typeface="Franklin Gothic Medium" charset="0"/>
                <a:ea typeface="Franklin Gothic Medium" charset="0"/>
                <a:cs typeface="Franklin Gothic Medium" charset="0"/>
                <a:sym typeface="Libre Franklin Medium"/>
              </a:rPr>
              <a:t>person’s </a:t>
            </a:r>
            <a:r>
              <a:rPr lang="en-GB" sz="2000" dirty="0">
                <a:latin typeface="Franklin Gothic Medium" charset="0"/>
                <a:ea typeface="Franklin Gothic Medium" charset="0"/>
                <a:cs typeface="Franklin Gothic Medium" charset="0"/>
                <a:sym typeface="Libre Franklin Medium"/>
              </a:rPr>
              <a:t>parents said they had a PROUD feeling as the person had so much TOUGH. But the person couldn’t find anywhere to put the PROUD feeling because there was so much TOUGH. The person had trouble finding any room on their sleeve for any other feelings. The TOUGH and the ANGER were all that showed.</a:t>
            </a:r>
            <a:endParaRPr sz="2000" dirty="0">
              <a:latin typeface="Franklin Gothic Medium" charset="0"/>
              <a:ea typeface="Franklin Gothic Medium" charset="0"/>
              <a:cs typeface="Franklin Gothic Medium"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12"/>
          <p:cNvSpPr txBox="1">
            <a:spLocks noGrp="1"/>
          </p:cNvSpPr>
          <p:nvPr>
            <p:ph type="title"/>
          </p:nvPr>
        </p:nvSpPr>
        <p:spPr>
          <a:xfrm>
            <a:off x="197751" y="0"/>
            <a:ext cx="8489050" cy="10608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0000FF"/>
              </a:buClr>
              <a:buSzPts val="3600"/>
              <a:buFont typeface="Libre Franklin Medium"/>
              <a:buNone/>
            </a:pPr>
            <a:r>
              <a:rPr lang="en-GB" sz="3600" dirty="0">
                <a:solidFill>
                  <a:srgbClr val="0000FF"/>
                </a:solidFill>
                <a:latin typeface="Franklin Gothic Medium" charset="0"/>
                <a:ea typeface="Franklin Gothic Medium" charset="0"/>
                <a:cs typeface="Franklin Gothic Medium" charset="0"/>
                <a:sym typeface="Libre Franklin Medium"/>
              </a:rPr>
              <a:t>The Person Who Had Feelings ctd.</a:t>
            </a:r>
            <a:endParaRPr dirty="0">
              <a:latin typeface="Franklin Gothic Medium" charset="0"/>
              <a:ea typeface="Franklin Gothic Medium" charset="0"/>
              <a:cs typeface="Franklin Gothic Medium" charset="0"/>
            </a:endParaRPr>
          </a:p>
        </p:txBody>
      </p:sp>
      <p:sp>
        <p:nvSpPr>
          <p:cNvPr id="155" name="Google Shape;155;p12"/>
          <p:cNvSpPr txBox="1">
            <a:spLocks noGrp="1"/>
          </p:cNvSpPr>
          <p:nvPr>
            <p:ph type="body" idx="1"/>
          </p:nvPr>
        </p:nvSpPr>
        <p:spPr>
          <a:xfrm>
            <a:off x="197750" y="1060825"/>
            <a:ext cx="8756400" cy="5065500"/>
          </a:xfrm>
          <a:prstGeom prst="rect">
            <a:avLst/>
          </a:prstGeom>
          <a:noFill/>
          <a:ln>
            <a:noFill/>
          </a:ln>
        </p:spPr>
        <p:txBody>
          <a:bodyPr spcFirstLastPara="1" wrap="square" lIns="91425" tIns="45700" rIns="91425" bIns="45700" anchor="t" anchorCtr="0">
            <a:normAutofit fontScale="70000" lnSpcReduction="20000"/>
          </a:bodyPr>
          <a:lstStyle/>
          <a:p>
            <a:pPr marL="0" lvl="0" indent="0" algn="l" rtl="0">
              <a:spcBef>
                <a:spcPts val="0"/>
              </a:spcBef>
              <a:spcAft>
                <a:spcPts val="0"/>
              </a:spcAft>
              <a:buClr>
                <a:schemeClr val="dk1"/>
              </a:buClr>
              <a:buSzPct val="100000"/>
              <a:buNone/>
            </a:pPr>
            <a:r>
              <a:rPr lang="en-GB" dirty="0">
                <a:latin typeface="Franklin Gothic Medium" charset="0"/>
                <a:ea typeface="Franklin Gothic Medium" charset="0"/>
                <a:cs typeface="Franklin Gothic Medium" charset="0"/>
                <a:sym typeface="Libre Franklin Medium"/>
              </a:rPr>
              <a:t>Then one day they met another person and became friends. They thought that they were a lot alike because they both had only TOUGH and ANGRY feelings showing. But one day the friend told the person a secret. </a:t>
            </a:r>
            <a:r>
              <a:rPr lang="mr-IN" dirty="0" smtClean="0">
                <a:latin typeface="Franklin Gothic Medium" charset="0"/>
                <a:ea typeface="Franklin Gothic Medium" charset="0"/>
                <a:cs typeface="Franklin Gothic Medium" charset="0"/>
                <a:sym typeface="Libre Franklin Medium"/>
              </a:rPr>
              <a:t>'</a:t>
            </a:r>
            <a:r>
              <a:rPr lang="en-GB" dirty="0" smtClean="0">
                <a:latin typeface="Franklin Gothic Medium" charset="0"/>
                <a:ea typeface="Franklin Gothic Medium" charset="0"/>
                <a:cs typeface="Franklin Gothic Medium" charset="0"/>
                <a:sym typeface="Libre Franklin Medium"/>
              </a:rPr>
              <a:t>I’m </a:t>
            </a:r>
            <a:r>
              <a:rPr lang="en-GB" dirty="0">
                <a:latin typeface="Franklin Gothic Medium" charset="0"/>
                <a:ea typeface="Franklin Gothic Medium" charset="0"/>
                <a:cs typeface="Franklin Gothic Medium" charset="0"/>
                <a:sym typeface="Libre Franklin Medium"/>
              </a:rPr>
              <a:t>not really like you… my TOUGH and ANGRY are really only patches to hide my FEAR and LONELY</a:t>
            </a:r>
            <a:r>
              <a:rPr lang="en-GB" dirty="0" smtClean="0">
                <a:latin typeface="Franklin Gothic Medium" charset="0"/>
                <a:ea typeface="Franklin Gothic Medium" charset="0"/>
                <a:cs typeface="Franklin Gothic Medium" charset="0"/>
                <a:sym typeface="Libre Franklin Medium"/>
              </a:rPr>
              <a:t>.</a:t>
            </a:r>
            <a:r>
              <a:rPr lang="mr-IN" dirty="0" smtClean="0">
                <a:latin typeface="Franklin Gothic Medium" charset="0"/>
                <a:ea typeface="Franklin Gothic Medium" charset="0"/>
                <a:cs typeface="Franklin Gothic Medium" charset="0"/>
                <a:sym typeface="Libre Franklin Medium"/>
              </a:rPr>
              <a:t>'</a:t>
            </a:r>
            <a:r>
              <a:rPr lang="en-GB" dirty="0" smtClean="0">
                <a:latin typeface="Franklin Gothic Medium" charset="0"/>
                <a:ea typeface="Franklin Gothic Medium" charset="0"/>
                <a:cs typeface="Franklin Gothic Medium" charset="0"/>
                <a:sym typeface="Libre Franklin Medium"/>
              </a:rPr>
              <a:t> </a:t>
            </a:r>
            <a:r>
              <a:rPr lang="en-GB" dirty="0">
                <a:latin typeface="Franklin Gothic Medium" charset="0"/>
                <a:ea typeface="Franklin Gothic Medium" charset="0"/>
                <a:cs typeface="Franklin Gothic Medium" charset="0"/>
                <a:sym typeface="Libre Franklin Medium"/>
              </a:rPr>
              <a:t>The friend then pulled back the edge of their TOUGH and showed the person FEAR. Just for a </a:t>
            </a:r>
            <a:r>
              <a:rPr lang="en-GB" dirty="0" smtClean="0">
                <a:latin typeface="Franklin Gothic Medium" charset="0"/>
                <a:ea typeface="Franklin Gothic Medium" charset="0"/>
                <a:cs typeface="Franklin Gothic Medium" charset="0"/>
                <a:sym typeface="Libre Franklin Medium"/>
              </a:rPr>
              <a:t>second.</a:t>
            </a:r>
            <a:endParaRPr dirty="0">
              <a:latin typeface="Franklin Gothic Medium" charset="0"/>
              <a:ea typeface="Franklin Gothic Medium" charset="0"/>
              <a:cs typeface="Franklin Gothic Medium" charset="0"/>
            </a:endParaRPr>
          </a:p>
          <a:p>
            <a:pPr marL="0" lvl="0" indent="0" algn="l" rtl="0">
              <a:spcBef>
                <a:spcPts val="400"/>
              </a:spcBef>
              <a:spcAft>
                <a:spcPts val="0"/>
              </a:spcAft>
              <a:buClr>
                <a:schemeClr val="dk1"/>
              </a:buClr>
              <a:buSzPct val="100000"/>
              <a:buNone/>
            </a:pPr>
            <a:r>
              <a:rPr lang="en-GB" dirty="0">
                <a:latin typeface="Franklin Gothic Medium" charset="0"/>
                <a:ea typeface="Franklin Gothic Medium" charset="0"/>
                <a:cs typeface="Franklin Gothic Medium" charset="0"/>
                <a:sym typeface="Libre Franklin Medium"/>
              </a:rPr>
              <a:t> </a:t>
            </a:r>
            <a:endParaRPr dirty="0">
              <a:latin typeface="Franklin Gothic Medium" charset="0"/>
              <a:ea typeface="Franklin Gothic Medium" charset="0"/>
              <a:cs typeface="Franklin Gothic Medium" charset="0"/>
            </a:endParaRPr>
          </a:p>
          <a:p>
            <a:pPr marL="0" lvl="0" indent="0" algn="l" rtl="0">
              <a:spcBef>
                <a:spcPts val="400"/>
              </a:spcBef>
              <a:spcAft>
                <a:spcPts val="0"/>
              </a:spcAft>
              <a:buClr>
                <a:schemeClr val="dk1"/>
              </a:buClr>
              <a:buSzPct val="100000"/>
              <a:buNone/>
            </a:pPr>
            <a:r>
              <a:rPr lang="en-GB" dirty="0">
                <a:latin typeface="Franklin Gothic Medium" charset="0"/>
                <a:ea typeface="Franklin Gothic Medium" charset="0"/>
                <a:cs typeface="Franklin Gothic Medium" charset="0"/>
                <a:sym typeface="Libre Franklin Medium"/>
              </a:rPr>
              <a:t>The person sat quiet and did not speak. Then carefully they pulled back a little edge of their TOUGH and showed their FEAR. The friend saw the LONELY underneath. Then the friend gently reached out and touched the persons FEAR and then the LONELY… The </a:t>
            </a:r>
            <a:r>
              <a:rPr lang="en-GB" dirty="0" smtClean="0">
                <a:latin typeface="Franklin Gothic Medium" charset="0"/>
                <a:ea typeface="Franklin Gothic Medium" charset="0"/>
                <a:cs typeface="Franklin Gothic Medium" charset="0"/>
                <a:sym typeface="Libre Franklin Medium"/>
              </a:rPr>
              <a:t>friend’s </a:t>
            </a:r>
            <a:r>
              <a:rPr lang="en-GB" dirty="0">
                <a:latin typeface="Franklin Gothic Medium" charset="0"/>
                <a:ea typeface="Franklin Gothic Medium" charset="0"/>
                <a:cs typeface="Franklin Gothic Medium" charset="0"/>
                <a:sym typeface="Libre Franklin Medium"/>
              </a:rPr>
              <a:t>touch was like magic. A feeling of ACCEPTANCE appeared on the </a:t>
            </a:r>
            <a:r>
              <a:rPr lang="en-GB" dirty="0" smtClean="0">
                <a:latin typeface="Franklin Gothic Medium" charset="0"/>
                <a:ea typeface="Franklin Gothic Medium" charset="0"/>
                <a:cs typeface="Franklin Gothic Medium" charset="0"/>
                <a:sym typeface="Libre Franklin Medium"/>
              </a:rPr>
              <a:t>person’s </a:t>
            </a:r>
            <a:r>
              <a:rPr lang="en-GB" dirty="0">
                <a:latin typeface="Franklin Gothic Medium" charset="0"/>
                <a:ea typeface="Franklin Gothic Medium" charset="0"/>
                <a:cs typeface="Franklin Gothic Medium" charset="0"/>
                <a:sym typeface="Libre Franklin Medium"/>
              </a:rPr>
              <a:t>sleeves, and the TOUGH and ANGER were smaller. Then the person knew that whenever someone gave them ACCEPTANCE they would need less TOUGH and then there would be more room to show their REAL feelings whatever they were..... HAPPY...... LONELY...... PROUD...... SAD....... LOVING.......STRONG....... GOOD....... WARM...... HURT....... FEAR.........</a:t>
            </a:r>
            <a:endParaRPr dirty="0">
              <a:latin typeface="Franklin Gothic Medium" charset="0"/>
              <a:ea typeface="Franklin Gothic Medium" charset="0"/>
              <a:cs typeface="Franklin Gothic Medium"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13"/>
          <p:cNvSpPr txBox="1">
            <a:spLocks noGrp="1"/>
          </p:cNvSpPr>
          <p:nvPr>
            <p:ph type="title"/>
          </p:nvPr>
        </p:nvSpPr>
        <p:spPr>
          <a:xfrm>
            <a:off x="457200" y="387901"/>
            <a:ext cx="8229600" cy="835504"/>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0000FF"/>
              </a:buClr>
              <a:buSzPts val="4400"/>
              <a:buFont typeface="Libre Franklin Medium"/>
              <a:buNone/>
            </a:pPr>
            <a:r>
              <a:rPr lang="en-GB" dirty="0">
                <a:solidFill>
                  <a:srgbClr val="0000FF"/>
                </a:solidFill>
                <a:latin typeface="Franklin Gothic Medium" charset="0"/>
                <a:ea typeface="Franklin Gothic Medium" charset="0"/>
                <a:cs typeface="Franklin Gothic Medium" charset="0"/>
                <a:sym typeface="Libre Franklin Medium"/>
              </a:rPr>
              <a:t>The Person Who Had Feelings</a:t>
            </a:r>
            <a:endParaRPr dirty="0">
              <a:latin typeface="Franklin Gothic Medium" charset="0"/>
              <a:ea typeface="Franklin Gothic Medium" charset="0"/>
              <a:cs typeface="Franklin Gothic Medium" charset="0"/>
            </a:endParaRPr>
          </a:p>
        </p:txBody>
      </p:sp>
      <p:sp>
        <p:nvSpPr>
          <p:cNvPr id="161" name="Google Shape;161;p1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3200"/>
              <a:buNone/>
            </a:pPr>
            <a:r>
              <a:rPr lang="en-GB" b="1" dirty="0" smtClean="0">
                <a:latin typeface="Franklin Gothic Medium" charset="0"/>
                <a:ea typeface="Franklin Gothic Medium" charset="0"/>
                <a:cs typeface="Franklin Gothic Medium" charset="0"/>
                <a:sym typeface="Libre Franklin"/>
              </a:rPr>
              <a:t>Reflection</a:t>
            </a:r>
          </a:p>
          <a:p>
            <a:pPr marL="0" lvl="0" indent="0" algn="l" rtl="0">
              <a:spcBef>
                <a:spcPts val="0"/>
              </a:spcBef>
              <a:spcAft>
                <a:spcPts val="0"/>
              </a:spcAft>
              <a:buClr>
                <a:schemeClr val="dk1"/>
              </a:buClr>
              <a:buSzPts val="3200"/>
              <a:buNone/>
            </a:pPr>
            <a:endParaRPr b="1" dirty="0">
              <a:latin typeface="Franklin Gothic Medium" charset="0"/>
              <a:ea typeface="Franklin Gothic Medium" charset="0"/>
              <a:cs typeface="Franklin Gothic Medium" charset="0"/>
            </a:endParaRPr>
          </a:p>
          <a:p>
            <a:pPr marL="342900" lvl="0" indent="-342900" algn="l" rtl="0">
              <a:spcBef>
                <a:spcPts val="640"/>
              </a:spcBef>
              <a:spcAft>
                <a:spcPts val="0"/>
              </a:spcAft>
              <a:buClr>
                <a:schemeClr val="dk1"/>
              </a:buClr>
              <a:buSzPts val="3200"/>
              <a:buChar char="•"/>
            </a:pPr>
            <a:r>
              <a:rPr lang="en-GB" dirty="0">
                <a:latin typeface="Franklin Gothic Medium" charset="0"/>
                <a:ea typeface="Franklin Gothic Medium" charset="0"/>
                <a:cs typeface="Franklin Gothic Medium" charset="0"/>
                <a:sym typeface="Libre Franklin Medium"/>
              </a:rPr>
              <a:t>What do you feel in response to this story?</a:t>
            </a:r>
            <a:endParaRPr dirty="0">
              <a:latin typeface="Franklin Gothic Medium" charset="0"/>
              <a:ea typeface="Franklin Gothic Medium" charset="0"/>
              <a:cs typeface="Franklin Gothic Medium" charset="0"/>
              <a:sym typeface="Libre Franklin Medium"/>
            </a:endParaRPr>
          </a:p>
          <a:p>
            <a:pPr marL="342900" lvl="0" indent="0" algn="l" rtl="0">
              <a:spcBef>
                <a:spcPts val="640"/>
              </a:spcBef>
              <a:spcAft>
                <a:spcPts val="0"/>
              </a:spcAft>
              <a:buNone/>
            </a:pPr>
            <a:endParaRPr dirty="0">
              <a:latin typeface="Franklin Gothic Medium" charset="0"/>
              <a:ea typeface="Franklin Gothic Medium" charset="0"/>
              <a:cs typeface="Franklin Gothic Medium" charset="0"/>
              <a:sym typeface="Libre Franklin Medium"/>
            </a:endParaRPr>
          </a:p>
          <a:p>
            <a:pPr marL="342900" lvl="0" indent="-342900" algn="l" rtl="0">
              <a:spcBef>
                <a:spcPts val="640"/>
              </a:spcBef>
              <a:spcAft>
                <a:spcPts val="0"/>
              </a:spcAft>
              <a:buClr>
                <a:schemeClr val="dk1"/>
              </a:buClr>
              <a:buSzPts val="3200"/>
              <a:buChar char="•"/>
            </a:pPr>
            <a:r>
              <a:rPr lang="en-GB" dirty="0">
                <a:latin typeface="Franklin Gothic Medium" charset="0"/>
                <a:ea typeface="Franklin Gothic Medium" charset="0"/>
                <a:cs typeface="Franklin Gothic Medium" charset="0"/>
                <a:sym typeface="Libre Franklin Medium"/>
              </a:rPr>
              <a:t>What do you think in response to this story?</a:t>
            </a:r>
            <a:endParaRPr dirty="0">
              <a:latin typeface="Franklin Gothic Medium" charset="0"/>
              <a:ea typeface="Franklin Gothic Medium" charset="0"/>
              <a:cs typeface="Franklin Gothic Medium" charset="0"/>
            </a:endParaRPr>
          </a:p>
          <a:p>
            <a:pPr marL="0" lvl="0" indent="0" algn="l" rtl="0">
              <a:spcBef>
                <a:spcPts val="640"/>
              </a:spcBef>
              <a:spcAft>
                <a:spcPts val="0"/>
              </a:spcAft>
              <a:buClr>
                <a:schemeClr val="dk1"/>
              </a:buClr>
              <a:buSzPts val="3200"/>
              <a:buNone/>
            </a:pPr>
            <a:endParaRPr dirty="0">
              <a:latin typeface="Franklin Gothic Medium" charset="0"/>
              <a:ea typeface="Franklin Gothic Medium" charset="0"/>
              <a:cs typeface="Franklin Gothic Medium"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14"/>
          <p:cNvSpPr txBox="1">
            <a:spLocks noGrp="1"/>
          </p:cNvSpPr>
          <p:nvPr>
            <p:ph type="title"/>
          </p:nvPr>
        </p:nvSpPr>
        <p:spPr>
          <a:xfrm>
            <a:off x="720000" y="152388"/>
            <a:ext cx="7704000" cy="8367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00FF"/>
              </a:buClr>
              <a:buSzPts val="3600"/>
              <a:buFont typeface="Libre Franklin Medium"/>
              <a:buNone/>
            </a:pPr>
            <a:r>
              <a:rPr lang="en-GB" sz="3600" dirty="0">
                <a:solidFill>
                  <a:srgbClr val="0000FF"/>
                </a:solidFill>
                <a:latin typeface="Franklin Gothic Medium" charset="0"/>
                <a:ea typeface="Franklin Gothic Medium" charset="0"/>
                <a:cs typeface="Franklin Gothic Medium" charset="0"/>
                <a:sym typeface="Libre Franklin Medium"/>
              </a:rPr>
              <a:t>Anger Iceberg</a:t>
            </a:r>
            <a:endParaRPr dirty="0">
              <a:latin typeface="Franklin Gothic Medium" charset="0"/>
              <a:ea typeface="Franklin Gothic Medium" charset="0"/>
              <a:cs typeface="Franklin Gothic Medium" charset="0"/>
            </a:endParaRPr>
          </a:p>
        </p:txBody>
      </p:sp>
      <p:sp>
        <p:nvSpPr>
          <p:cNvPr id="167" name="Google Shape;167;p14"/>
          <p:cNvSpPr/>
          <p:nvPr/>
        </p:nvSpPr>
        <p:spPr>
          <a:xfrm>
            <a:off x="1293760" y="1371607"/>
            <a:ext cx="4944600" cy="4572000"/>
          </a:xfrm>
          <a:prstGeom prst="triangle">
            <a:avLst>
              <a:gd name="adj" fmla="val 50000"/>
            </a:avLst>
          </a:prstGeom>
          <a:gradFill>
            <a:gsLst>
              <a:gs pos="0">
                <a:srgbClr val="3E7FCD"/>
              </a:gs>
              <a:gs pos="100000">
                <a:srgbClr val="96C0FF"/>
              </a:gs>
            </a:gsLst>
            <a:lin ang="16200000" scaled="0"/>
          </a:gradFill>
          <a:ln w="9525" cap="flat" cmpd="sng">
            <a:solidFill>
              <a:srgbClr val="4A7DBA"/>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Libre Franklin Medium"/>
              <a:ea typeface="Libre Franklin Medium"/>
              <a:cs typeface="Libre Franklin Medium"/>
              <a:sym typeface="Libre Franklin Medium"/>
            </a:endParaRPr>
          </a:p>
        </p:txBody>
      </p:sp>
      <p:cxnSp>
        <p:nvCxnSpPr>
          <p:cNvPr id="168" name="Google Shape;168;p14"/>
          <p:cNvCxnSpPr/>
          <p:nvPr/>
        </p:nvCxnSpPr>
        <p:spPr>
          <a:xfrm rot="10800000" flipH="1">
            <a:off x="533550" y="3409600"/>
            <a:ext cx="8076900" cy="39900"/>
          </a:xfrm>
          <a:prstGeom prst="straightConnector1">
            <a:avLst/>
          </a:prstGeom>
          <a:noFill/>
          <a:ln w="25400" cap="flat" cmpd="sng">
            <a:solidFill>
              <a:schemeClr val="accent1"/>
            </a:solidFill>
            <a:prstDash val="dash"/>
            <a:round/>
            <a:headEnd type="none" w="sm" len="sm"/>
            <a:tailEnd type="none" w="sm" len="sm"/>
          </a:ln>
          <a:effectLst>
            <a:outerShdw blurRad="40000" dist="20000" dir="5400000" rotWithShape="0">
              <a:srgbClr val="000000">
                <a:alpha val="37647"/>
              </a:srgbClr>
            </a:outerShdw>
          </a:effectLst>
        </p:spPr>
      </p:cxnSp>
      <p:sp>
        <p:nvSpPr>
          <p:cNvPr id="169" name="Google Shape;169;p14"/>
          <p:cNvSpPr/>
          <p:nvPr/>
        </p:nvSpPr>
        <p:spPr>
          <a:xfrm rot="-626597">
            <a:off x="3392305" y="1810763"/>
            <a:ext cx="766294" cy="43084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2200" b="0" i="0" u="none" strike="noStrike" cap="none" dirty="0">
                <a:solidFill>
                  <a:srgbClr val="FFFFFF"/>
                </a:solidFill>
                <a:latin typeface="Franklin Gothic Medium" charset="0"/>
                <a:ea typeface="Franklin Gothic Medium" charset="0"/>
                <a:cs typeface="Franklin Gothic Medium" charset="0"/>
                <a:sym typeface="Libre Franklin Medium"/>
              </a:rPr>
              <a:t>Mad</a:t>
            </a:r>
            <a:endParaRPr sz="1200">
              <a:latin typeface="Franklin Gothic Medium" charset="0"/>
              <a:ea typeface="Franklin Gothic Medium" charset="0"/>
              <a:cs typeface="Franklin Gothic Medium" charset="0"/>
            </a:endParaRPr>
          </a:p>
        </p:txBody>
      </p:sp>
      <p:sp>
        <p:nvSpPr>
          <p:cNvPr id="170" name="Google Shape;170;p14"/>
          <p:cNvSpPr/>
          <p:nvPr/>
        </p:nvSpPr>
        <p:spPr>
          <a:xfrm rot="766855">
            <a:off x="2993104" y="2232358"/>
            <a:ext cx="1501195" cy="36830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0" i="0" u="none" strike="noStrike" cap="none" dirty="0">
                <a:solidFill>
                  <a:srgbClr val="FFFFFF"/>
                </a:solidFill>
                <a:latin typeface="Franklin Gothic Medium" charset="0"/>
                <a:ea typeface="Franklin Gothic Medium" charset="0"/>
                <a:cs typeface="Franklin Gothic Medium" charset="0"/>
                <a:sym typeface="Libre Franklin Medium"/>
              </a:rPr>
              <a:t>Enraged</a:t>
            </a:r>
            <a:endParaRPr>
              <a:latin typeface="Franklin Gothic Medium" charset="0"/>
              <a:ea typeface="Franklin Gothic Medium" charset="0"/>
              <a:cs typeface="Franklin Gothic Medium" charset="0"/>
            </a:endParaRPr>
          </a:p>
        </p:txBody>
      </p:sp>
      <p:sp>
        <p:nvSpPr>
          <p:cNvPr id="171" name="Google Shape;171;p14"/>
          <p:cNvSpPr/>
          <p:nvPr/>
        </p:nvSpPr>
        <p:spPr>
          <a:xfrm rot="-2830925">
            <a:off x="2342253" y="2719437"/>
            <a:ext cx="1548838" cy="44713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2200" b="0" i="0" u="none" strike="noStrike" cap="none" dirty="0">
                <a:solidFill>
                  <a:srgbClr val="FFFFFF"/>
                </a:solidFill>
                <a:latin typeface="Franklin Gothic Medium" charset="0"/>
                <a:ea typeface="Franklin Gothic Medium" charset="0"/>
                <a:cs typeface="Franklin Gothic Medium" charset="0"/>
                <a:sym typeface="Libre Franklin Medium"/>
              </a:rPr>
              <a:t>Angry</a:t>
            </a:r>
            <a:endParaRPr sz="1200" dirty="0">
              <a:latin typeface="Franklin Gothic Medium" charset="0"/>
              <a:ea typeface="Franklin Gothic Medium" charset="0"/>
              <a:cs typeface="Franklin Gothic Medium" charset="0"/>
            </a:endParaRPr>
          </a:p>
        </p:txBody>
      </p:sp>
      <p:sp>
        <p:nvSpPr>
          <p:cNvPr id="172" name="Google Shape;172;p14"/>
          <p:cNvSpPr/>
          <p:nvPr/>
        </p:nvSpPr>
        <p:spPr>
          <a:xfrm rot="-1734569">
            <a:off x="3006623" y="2617039"/>
            <a:ext cx="1518533" cy="36929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0" i="0" u="none" strike="noStrike" cap="none" dirty="0">
                <a:solidFill>
                  <a:srgbClr val="FFFFFF"/>
                </a:solidFill>
                <a:latin typeface="Franklin Gothic Medium" charset="0"/>
                <a:ea typeface="Franklin Gothic Medium" charset="0"/>
                <a:cs typeface="Franklin Gothic Medium" charset="0"/>
                <a:sym typeface="Libre Franklin Medium"/>
              </a:rPr>
              <a:t>Furious</a:t>
            </a:r>
            <a:endParaRPr dirty="0">
              <a:latin typeface="Franklin Gothic Medium" charset="0"/>
              <a:ea typeface="Franklin Gothic Medium" charset="0"/>
              <a:cs typeface="Franklin Gothic Medium" charset="0"/>
            </a:endParaRPr>
          </a:p>
        </p:txBody>
      </p:sp>
      <p:sp>
        <p:nvSpPr>
          <p:cNvPr id="173" name="Google Shape;173;p14"/>
          <p:cNvSpPr/>
          <p:nvPr/>
        </p:nvSpPr>
        <p:spPr>
          <a:xfrm>
            <a:off x="3116668" y="2951429"/>
            <a:ext cx="1496100" cy="3693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0" i="0" u="none" strike="noStrike" cap="none" dirty="0">
                <a:solidFill>
                  <a:srgbClr val="FFFFFF"/>
                </a:solidFill>
                <a:latin typeface="Franklin Gothic Medium" charset="0"/>
                <a:ea typeface="Franklin Gothic Medium" charset="0"/>
                <a:cs typeface="Franklin Gothic Medium" charset="0"/>
                <a:sym typeface="Libre Franklin Medium"/>
              </a:rPr>
              <a:t>Annoyed</a:t>
            </a:r>
            <a:endParaRPr>
              <a:latin typeface="Franklin Gothic Medium" charset="0"/>
              <a:ea typeface="Franklin Gothic Medium" charset="0"/>
              <a:cs typeface="Franklin Gothic Medium" charset="0"/>
            </a:endParaRPr>
          </a:p>
        </p:txBody>
      </p:sp>
      <p:sp>
        <p:nvSpPr>
          <p:cNvPr id="174" name="Google Shape;174;p14"/>
          <p:cNvSpPr/>
          <p:nvPr/>
        </p:nvSpPr>
        <p:spPr>
          <a:xfrm rot="2049070">
            <a:off x="3765537" y="2816169"/>
            <a:ext cx="1251028" cy="36929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0" i="0" u="none" strike="noStrike" cap="none" dirty="0">
                <a:solidFill>
                  <a:srgbClr val="FFFFFF"/>
                </a:solidFill>
                <a:latin typeface="Franklin Gothic Medium" charset="0"/>
                <a:ea typeface="Franklin Gothic Medium" charset="0"/>
                <a:cs typeface="Franklin Gothic Medium" charset="0"/>
                <a:sym typeface="Libre Franklin Medium"/>
              </a:rPr>
              <a:t>Cross</a:t>
            </a:r>
            <a:endParaRPr dirty="0">
              <a:latin typeface="Franklin Gothic Medium" charset="0"/>
              <a:ea typeface="Franklin Gothic Medium" charset="0"/>
              <a:cs typeface="Franklin Gothic Medium" charset="0"/>
            </a:endParaRPr>
          </a:p>
        </p:txBody>
      </p:sp>
      <p:sp>
        <p:nvSpPr>
          <p:cNvPr id="175" name="Google Shape;175;p14"/>
          <p:cNvSpPr/>
          <p:nvPr/>
        </p:nvSpPr>
        <p:spPr>
          <a:xfrm rot="-1640360">
            <a:off x="2023554" y="3884842"/>
            <a:ext cx="1598443" cy="36938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0" i="0" u="none" strike="noStrike" cap="none" dirty="0">
                <a:solidFill>
                  <a:srgbClr val="FFFFFF"/>
                </a:solidFill>
                <a:latin typeface="Franklin Gothic Medium" charset="0"/>
                <a:ea typeface="Franklin Gothic Medium" charset="0"/>
                <a:cs typeface="Franklin Gothic Medium" charset="0"/>
                <a:sym typeface="Libre Franklin Medium"/>
              </a:rPr>
              <a:t>Afraid</a:t>
            </a:r>
            <a:endParaRPr dirty="0">
              <a:latin typeface="Franklin Gothic Medium" charset="0"/>
              <a:ea typeface="Franklin Gothic Medium" charset="0"/>
              <a:cs typeface="Franklin Gothic Medium" charset="0"/>
            </a:endParaRPr>
          </a:p>
        </p:txBody>
      </p:sp>
      <p:sp>
        <p:nvSpPr>
          <p:cNvPr id="176" name="Google Shape;176;p14"/>
          <p:cNvSpPr/>
          <p:nvPr/>
        </p:nvSpPr>
        <p:spPr>
          <a:xfrm rot="1093100">
            <a:off x="3687572" y="3458566"/>
            <a:ext cx="1505571" cy="39811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2000" b="0" i="0" u="none" strike="noStrike" cap="none" dirty="0">
                <a:solidFill>
                  <a:srgbClr val="FFFFFF"/>
                </a:solidFill>
                <a:latin typeface="Franklin Gothic Medium" charset="0"/>
                <a:ea typeface="Franklin Gothic Medium" charset="0"/>
                <a:cs typeface="Franklin Gothic Medium" charset="0"/>
                <a:sym typeface="Libre Franklin Medium"/>
              </a:rPr>
              <a:t>Scared</a:t>
            </a:r>
            <a:endParaRPr dirty="0">
              <a:latin typeface="Franklin Gothic Medium" charset="0"/>
              <a:ea typeface="Franklin Gothic Medium" charset="0"/>
              <a:cs typeface="Franklin Gothic Medium" charset="0"/>
            </a:endParaRPr>
          </a:p>
        </p:txBody>
      </p:sp>
      <p:sp>
        <p:nvSpPr>
          <p:cNvPr id="177" name="Google Shape;177;p14"/>
          <p:cNvSpPr/>
          <p:nvPr/>
        </p:nvSpPr>
        <p:spPr>
          <a:xfrm rot="-1734569">
            <a:off x="1787281" y="4483263"/>
            <a:ext cx="1518533" cy="36929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0" i="0" u="none" strike="noStrike" cap="none" dirty="0">
                <a:solidFill>
                  <a:srgbClr val="FFFFFF"/>
                </a:solidFill>
                <a:latin typeface="Franklin Gothic Medium" charset="0"/>
                <a:ea typeface="Franklin Gothic Medium" charset="0"/>
                <a:cs typeface="Franklin Gothic Medium" charset="0"/>
                <a:sym typeface="Libre Franklin Medium"/>
              </a:rPr>
              <a:t>Frustrated</a:t>
            </a:r>
            <a:endParaRPr dirty="0">
              <a:latin typeface="Franklin Gothic Medium" charset="0"/>
              <a:ea typeface="Franklin Gothic Medium" charset="0"/>
              <a:cs typeface="Franklin Gothic Medium" charset="0"/>
            </a:endParaRPr>
          </a:p>
        </p:txBody>
      </p:sp>
      <p:sp>
        <p:nvSpPr>
          <p:cNvPr id="178" name="Google Shape;178;p14"/>
          <p:cNvSpPr/>
          <p:nvPr/>
        </p:nvSpPr>
        <p:spPr>
          <a:xfrm rot="-1383891">
            <a:off x="1557502" y="5169664"/>
            <a:ext cx="1738252" cy="36632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0" i="0" u="none" strike="noStrike" cap="none" dirty="0">
                <a:solidFill>
                  <a:srgbClr val="FFFFFF"/>
                </a:solidFill>
                <a:latin typeface="Franklin Gothic Medium" charset="0"/>
                <a:ea typeface="Franklin Gothic Medium" charset="0"/>
                <a:cs typeface="Franklin Gothic Medium" charset="0"/>
                <a:sym typeface="Libre Franklin Medium"/>
              </a:rPr>
              <a:t>Disappointed</a:t>
            </a:r>
            <a:endParaRPr dirty="0">
              <a:latin typeface="Franklin Gothic Medium" charset="0"/>
              <a:ea typeface="Franklin Gothic Medium" charset="0"/>
              <a:cs typeface="Franklin Gothic Medium" charset="0"/>
            </a:endParaRPr>
          </a:p>
        </p:txBody>
      </p:sp>
      <p:sp>
        <p:nvSpPr>
          <p:cNvPr id="179" name="Google Shape;179;p14"/>
          <p:cNvSpPr/>
          <p:nvPr/>
        </p:nvSpPr>
        <p:spPr>
          <a:xfrm rot="2434027">
            <a:off x="4625016" y="5055301"/>
            <a:ext cx="1690659" cy="36929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0" i="0" u="none" strike="noStrike" cap="none" dirty="0">
                <a:solidFill>
                  <a:srgbClr val="FFFFFF"/>
                </a:solidFill>
                <a:latin typeface="Franklin Gothic Medium" charset="0"/>
                <a:ea typeface="Franklin Gothic Medium" charset="0"/>
                <a:cs typeface="Franklin Gothic Medium" charset="0"/>
                <a:sym typeface="Libre Franklin Medium"/>
              </a:rPr>
              <a:t>Embarrassed</a:t>
            </a:r>
            <a:endParaRPr dirty="0">
              <a:latin typeface="Franklin Gothic Medium" charset="0"/>
              <a:ea typeface="Franklin Gothic Medium" charset="0"/>
              <a:cs typeface="Franklin Gothic Medium" charset="0"/>
            </a:endParaRPr>
          </a:p>
        </p:txBody>
      </p:sp>
      <p:sp>
        <p:nvSpPr>
          <p:cNvPr id="180" name="Google Shape;180;p14"/>
          <p:cNvSpPr/>
          <p:nvPr/>
        </p:nvSpPr>
        <p:spPr>
          <a:xfrm rot="203404">
            <a:off x="2716898" y="4635902"/>
            <a:ext cx="1496619" cy="36921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0" i="0" u="none" strike="noStrike" cap="none" dirty="0">
                <a:solidFill>
                  <a:srgbClr val="FFFFFF"/>
                </a:solidFill>
                <a:latin typeface="Franklin Gothic Medium" charset="0"/>
                <a:ea typeface="Franklin Gothic Medium" charset="0"/>
                <a:cs typeface="Franklin Gothic Medium" charset="0"/>
                <a:sym typeface="Libre Franklin Medium"/>
              </a:rPr>
              <a:t>Worried</a:t>
            </a:r>
            <a:endParaRPr>
              <a:latin typeface="Franklin Gothic Medium" charset="0"/>
              <a:ea typeface="Franklin Gothic Medium" charset="0"/>
              <a:cs typeface="Franklin Gothic Medium" charset="0"/>
            </a:endParaRPr>
          </a:p>
        </p:txBody>
      </p:sp>
      <p:sp>
        <p:nvSpPr>
          <p:cNvPr id="181" name="Google Shape;181;p14"/>
          <p:cNvSpPr/>
          <p:nvPr/>
        </p:nvSpPr>
        <p:spPr>
          <a:xfrm rot="311790">
            <a:off x="2972753" y="5152883"/>
            <a:ext cx="1497153" cy="40006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2000" b="0" i="0" u="none" strike="noStrike" cap="none" dirty="0">
                <a:solidFill>
                  <a:srgbClr val="FFFFFF"/>
                </a:solidFill>
                <a:latin typeface="Franklin Gothic Medium" charset="0"/>
                <a:ea typeface="Franklin Gothic Medium" charset="0"/>
                <a:cs typeface="Franklin Gothic Medium" charset="0"/>
                <a:sym typeface="Libre Franklin Medium"/>
              </a:rPr>
              <a:t>Hungry</a:t>
            </a:r>
            <a:endParaRPr sz="1600">
              <a:latin typeface="Franklin Gothic Medium" charset="0"/>
              <a:ea typeface="Franklin Gothic Medium" charset="0"/>
              <a:cs typeface="Franklin Gothic Medium" charset="0"/>
            </a:endParaRPr>
          </a:p>
        </p:txBody>
      </p:sp>
      <p:sp>
        <p:nvSpPr>
          <p:cNvPr id="182" name="Google Shape;182;p14"/>
          <p:cNvSpPr/>
          <p:nvPr/>
        </p:nvSpPr>
        <p:spPr>
          <a:xfrm rot="-1734569">
            <a:off x="4030792" y="4227327"/>
            <a:ext cx="1518533" cy="36929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0" i="0" u="none" strike="noStrike" cap="none" dirty="0">
                <a:solidFill>
                  <a:srgbClr val="FFFFFF"/>
                </a:solidFill>
                <a:latin typeface="Franklin Gothic Medium" charset="0"/>
                <a:ea typeface="Franklin Gothic Medium" charset="0"/>
                <a:cs typeface="Franklin Gothic Medium" charset="0"/>
                <a:sym typeface="Libre Franklin Medium"/>
              </a:rPr>
              <a:t>Ashamed</a:t>
            </a:r>
            <a:endParaRPr>
              <a:latin typeface="Franklin Gothic Medium" charset="0"/>
              <a:ea typeface="Franklin Gothic Medium" charset="0"/>
              <a:cs typeface="Franklin Gothic Medium" charset="0"/>
            </a:endParaRPr>
          </a:p>
        </p:txBody>
      </p:sp>
      <p:sp>
        <p:nvSpPr>
          <p:cNvPr id="183" name="Google Shape;183;p14"/>
          <p:cNvSpPr/>
          <p:nvPr/>
        </p:nvSpPr>
        <p:spPr>
          <a:xfrm>
            <a:off x="2717084" y="4154505"/>
            <a:ext cx="1496100" cy="4617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2400" b="0" i="0" u="none" strike="noStrike" cap="none" dirty="0">
                <a:solidFill>
                  <a:srgbClr val="FFFFFF"/>
                </a:solidFill>
                <a:latin typeface="Franklin Gothic Medium" charset="0"/>
                <a:ea typeface="Franklin Gothic Medium" charset="0"/>
                <a:cs typeface="Franklin Gothic Medium" charset="0"/>
                <a:sym typeface="Libre Franklin Medium"/>
              </a:rPr>
              <a:t>Sad</a:t>
            </a:r>
            <a:endParaRPr>
              <a:latin typeface="Franklin Gothic Medium" charset="0"/>
              <a:ea typeface="Franklin Gothic Medium" charset="0"/>
              <a:cs typeface="Franklin Gothic Medium" charset="0"/>
            </a:endParaRPr>
          </a:p>
        </p:txBody>
      </p:sp>
      <p:sp>
        <p:nvSpPr>
          <p:cNvPr id="184" name="Google Shape;184;p14"/>
          <p:cNvSpPr/>
          <p:nvPr/>
        </p:nvSpPr>
        <p:spPr>
          <a:xfrm rot="1939340">
            <a:off x="3929992" y="5352404"/>
            <a:ext cx="1523336" cy="40006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0" i="0" u="none" strike="noStrike" cap="none" dirty="0">
                <a:solidFill>
                  <a:srgbClr val="FFFFFF"/>
                </a:solidFill>
                <a:latin typeface="Franklin Gothic Medium" charset="0"/>
                <a:ea typeface="Franklin Gothic Medium" charset="0"/>
                <a:cs typeface="Franklin Gothic Medium" charset="0"/>
                <a:sym typeface="Libre Franklin Medium"/>
              </a:rPr>
              <a:t>J</a:t>
            </a:r>
            <a:r>
              <a:rPr lang="en-GB" sz="2000" b="0" i="0" u="none" strike="noStrike" cap="none" dirty="0">
                <a:solidFill>
                  <a:srgbClr val="FFFFFF"/>
                </a:solidFill>
                <a:latin typeface="Franklin Gothic Medium" charset="0"/>
                <a:ea typeface="Franklin Gothic Medium" charset="0"/>
                <a:cs typeface="Franklin Gothic Medium" charset="0"/>
                <a:sym typeface="Libre Franklin Medium"/>
              </a:rPr>
              <a:t>ealou</a:t>
            </a:r>
            <a:r>
              <a:rPr lang="en-GB" sz="1800" b="0" i="0" u="none" strike="noStrike" cap="none" dirty="0">
                <a:solidFill>
                  <a:srgbClr val="FFFFFF"/>
                </a:solidFill>
                <a:latin typeface="Franklin Gothic Medium" charset="0"/>
                <a:ea typeface="Franklin Gothic Medium" charset="0"/>
                <a:cs typeface="Franklin Gothic Medium" charset="0"/>
                <a:sym typeface="Libre Franklin Medium"/>
              </a:rPr>
              <a:t>s</a:t>
            </a:r>
            <a:endParaRPr>
              <a:latin typeface="Franklin Gothic Medium" charset="0"/>
              <a:ea typeface="Franklin Gothic Medium" charset="0"/>
              <a:cs typeface="Franklin Gothic Medium" charset="0"/>
            </a:endParaRPr>
          </a:p>
        </p:txBody>
      </p:sp>
      <p:sp>
        <p:nvSpPr>
          <p:cNvPr id="185" name="Google Shape;185;p14"/>
          <p:cNvSpPr/>
          <p:nvPr/>
        </p:nvSpPr>
        <p:spPr>
          <a:xfrm>
            <a:off x="2226264" y="5525183"/>
            <a:ext cx="1496100" cy="3693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0" i="0" u="none" strike="noStrike" cap="none" dirty="0">
                <a:solidFill>
                  <a:srgbClr val="FFFFFF"/>
                </a:solidFill>
                <a:latin typeface="Franklin Gothic Medium" charset="0"/>
                <a:ea typeface="Franklin Gothic Medium" charset="0"/>
                <a:cs typeface="Franklin Gothic Medium" charset="0"/>
                <a:sym typeface="Libre Franklin Medium"/>
              </a:rPr>
              <a:t>Vulnerable</a:t>
            </a:r>
            <a:endParaRPr>
              <a:latin typeface="Franklin Gothic Medium" charset="0"/>
              <a:ea typeface="Franklin Gothic Medium" charset="0"/>
              <a:cs typeface="Franklin Gothic Medium" charset="0"/>
            </a:endParaRPr>
          </a:p>
        </p:txBody>
      </p:sp>
      <p:sp>
        <p:nvSpPr>
          <p:cNvPr id="186" name="Google Shape;186;p14"/>
          <p:cNvSpPr/>
          <p:nvPr/>
        </p:nvSpPr>
        <p:spPr>
          <a:xfrm rot="870491">
            <a:off x="3705262" y="4833190"/>
            <a:ext cx="1501686" cy="39874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2000" b="0" i="0" u="none" strike="noStrike" cap="none" dirty="0">
                <a:solidFill>
                  <a:srgbClr val="FFFFFF"/>
                </a:solidFill>
                <a:latin typeface="Franklin Gothic Medium" charset="0"/>
                <a:ea typeface="Franklin Gothic Medium" charset="0"/>
                <a:cs typeface="Franklin Gothic Medium" charset="0"/>
                <a:sym typeface="Libre Franklin Medium"/>
              </a:rPr>
              <a:t>Lonely</a:t>
            </a:r>
            <a:endParaRPr>
              <a:latin typeface="Franklin Gothic Medium" charset="0"/>
              <a:ea typeface="Franklin Gothic Medium" charset="0"/>
              <a:cs typeface="Franklin Gothic Medium" charset="0"/>
            </a:endParaRPr>
          </a:p>
        </p:txBody>
      </p:sp>
      <p:sp>
        <p:nvSpPr>
          <p:cNvPr id="187" name="Google Shape;187;p14"/>
          <p:cNvSpPr/>
          <p:nvPr/>
        </p:nvSpPr>
        <p:spPr>
          <a:xfrm rot="-1734569">
            <a:off x="3489100" y="4062449"/>
            <a:ext cx="1518533" cy="36929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0" i="0" u="none" strike="noStrike" cap="none" dirty="0">
                <a:solidFill>
                  <a:srgbClr val="FFFFFF"/>
                </a:solidFill>
                <a:latin typeface="Franklin Gothic Medium" charset="0"/>
                <a:ea typeface="Franklin Gothic Medium" charset="0"/>
                <a:cs typeface="Franklin Gothic Medium" charset="0"/>
                <a:sym typeface="Libre Franklin Medium"/>
              </a:rPr>
              <a:t>Grieving</a:t>
            </a:r>
            <a:endParaRPr>
              <a:latin typeface="Franklin Gothic Medium" charset="0"/>
              <a:ea typeface="Franklin Gothic Medium" charset="0"/>
              <a:cs typeface="Franklin Gothic Medium" charset="0"/>
            </a:endParaRPr>
          </a:p>
        </p:txBody>
      </p:sp>
      <p:sp>
        <p:nvSpPr>
          <p:cNvPr id="188" name="Google Shape;188;p14"/>
          <p:cNvSpPr/>
          <p:nvPr/>
        </p:nvSpPr>
        <p:spPr>
          <a:xfrm rot="-1734569">
            <a:off x="2201943" y="3511075"/>
            <a:ext cx="1518533" cy="36929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0" i="0" u="none" strike="noStrike" cap="none" dirty="0">
                <a:solidFill>
                  <a:srgbClr val="FFFFFF"/>
                </a:solidFill>
                <a:latin typeface="Franklin Gothic Medium" charset="0"/>
                <a:ea typeface="Franklin Gothic Medium" charset="0"/>
                <a:cs typeface="Franklin Gothic Medium" charset="0"/>
                <a:sym typeface="Libre Franklin Medium"/>
              </a:rPr>
              <a:t>Guilty</a:t>
            </a:r>
            <a:endParaRPr dirty="0">
              <a:latin typeface="Franklin Gothic Medium" charset="0"/>
              <a:ea typeface="Franklin Gothic Medium" charset="0"/>
              <a:cs typeface="Franklin Gothic Medium" charset="0"/>
            </a:endParaRPr>
          </a:p>
        </p:txBody>
      </p:sp>
      <p:sp>
        <p:nvSpPr>
          <p:cNvPr id="189" name="Google Shape;189;p14"/>
          <p:cNvSpPr/>
          <p:nvPr/>
        </p:nvSpPr>
        <p:spPr>
          <a:xfrm rot="-1734569">
            <a:off x="2835666" y="3663477"/>
            <a:ext cx="1518533" cy="36929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0" i="0" u="none" strike="noStrike" cap="none" dirty="0">
                <a:solidFill>
                  <a:srgbClr val="FFFFFF"/>
                </a:solidFill>
                <a:latin typeface="Franklin Gothic Medium" charset="0"/>
                <a:ea typeface="Franklin Gothic Medium" charset="0"/>
                <a:cs typeface="Franklin Gothic Medium" charset="0"/>
                <a:sym typeface="Libre Franklin Medium"/>
              </a:rPr>
              <a:t>Anxious</a:t>
            </a:r>
            <a:endParaRPr>
              <a:latin typeface="Franklin Gothic Medium" charset="0"/>
              <a:ea typeface="Franklin Gothic Medium" charset="0"/>
              <a:cs typeface="Franklin Gothic Medium" charset="0"/>
            </a:endParaRPr>
          </a:p>
        </p:txBody>
      </p:sp>
      <p:sp>
        <p:nvSpPr>
          <p:cNvPr id="190" name="Google Shape;190;p14"/>
          <p:cNvSpPr txBox="1"/>
          <p:nvPr/>
        </p:nvSpPr>
        <p:spPr>
          <a:xfrm>
            <a:off x="206400" y="1044950"/>
            <a:ext cx="2510700" cy="1815841"/>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rtl="0">
              <a:spcBef>
                <a:spcPts val="0"/>
              </a:spcBef>
              <a:spcAft>
                <a:spcPts val="0"/>
              </a:spcAft>
              <a:buNone/>
            </a:pPr>
            <a:r>
              <a:rPr lang="en-GB" sz="1600" b="0" i="0" u="none" strike="noStrike" cap="none" dirty="0">
                <a:solidFill>
                  <a:schemeClr val="dk1"/>
                </a:solidFill>
                <a:latin typeface="Franklin Gothic Medium" charset="0"/>
                <a:ea typeface="Franklin Gothic Medium" charset="0"/>
                <a:cs typeface="Franklin Gothic Medium" charset="0"/>
                <a:sym typeface="Libre Franklin Medium"/>
              </a:rPr>
              <a:t>Icebergs are giant, floating pieces of ice found in the coldest parts of the ocean.  What you can see from above is just a tiny part. Most of the iceberg is hidden under the surface.</a:t>
            </a:r>
            <a:endParaRPr sz="1600" dirty="0">
              <a:latin typeface="Franklin Gothic Medium" charset="0"/>
              <a:ea typeface="Franklin Gothic Medium" charset="0"/>
              <a:cs typeface="Franklin Gothic Medium" charset="0"/>
            </a:endParaRPr>
          </a:p>
        </p:txBody>
      </p:sp>
      <p:sp>
        <p:nvSpPr>
          <p:cNvPr id="191" name="Google Shape;191;p14"/>
          <p:cNvSpPr txBox="1">
            <a:spLocks noGrp="1"/>
          </p:cNvSpPr>
          <p:nvPr>
            <p:ph type="body" idx="1"/>
          </p:nvPr>
        </p:nvSpPr>
        <p:spPr>
          <a:xfrm>
            <a:off x="5962625" y="1044950"/>
            <a:ext cx="2665500" cy="4248300"/>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lvl="0" indent="0" rtl="0">
              <a:spcBef>
                <a:spcPts val="0"/>
              </a:spcBef>
              <a:spcAft>
                <a:spcPts val="0"/>
              </a:spcAft>
              <a:buClr>
                <a:schemeClr val="dk1"/>
              </a:buClr>
              <a:buSzPts val="1400"/>
              <a:buNone/>
            </a:pPr>
            <a:r>
              <a:rPr lang="en-GB" sz="1800" dirty="0">
                <a:solidFill>
                  <a:srgbClr val="0000FF"/>
                </a:solidFill>
                <a:latin typeface="Franklin Gothic Medium" charset="0"/>
                <a:ea typeface="Franklin Gothic Medium" charset="0"/>
                <a:cs typeface="Franklin Gothic Medium" charset="0"/>
                <a:sym typeface="Libre Franklin Medium"/>
              </a:rPr>
              <a:t>When we are angry, there are often other emotions under the surface</a:t>
            </a:r>
            <a:endParaRPr sz="1800" dirty="0">
              <a:solidFill>
                <a:srgbClr val="0000FF"/>
              </a:solidFill>
              <a:latin typeface="Franklin Gothic Medium" charset="0"/>
              <a:ea typeface="Franklin Gothic Medium" charset="0"/>
              <a:cs typeface="Franklin Gothic Medium" charset="0"/>
              <a:sym typeface="Libre Franklin Medium"/>
            </a:endParaRPr>
          </a:p>
          <a:p>
            <a:pPr marL="0" lvl="0" indent="0" rtl="0">
              <a:spcBef>
                <a:spcPts val="0"/>
              </a:spcBef>
              <a:spcAft>
                <a:spcPts val="0"/>
              </a:spcAft>
              <a:buClr>
                <a:schemeClr val="dk1"/>
              </a:buClr>
              <a:buSzPts val="1400"/>
              <a:buNone/>
            </a:pPr>
            <a:endParaRPr sz="1800" dirty="0">
              <a:solidFill>
                <a:srgbClr val="0000FF"/>
              </a:solidFill>
              <a:latin typeface="Franklin Gothic Medium" charset="0"/>
              <a:ea typeface="Franklin Gothic Medium" charset="0"/>
              <a:cs typeface="Franklin Gothic Medium" charset="0"/>
              <a:sym typeface="Libre Franklin Medium"/>
            </a:endParaRPr>
          </a:p>
          <a:p>
            <a:pPr marL="0" lvl="0" indent="0" rtl="0">
              <a:spcBef>
                <a:spcPts val="0"/>
              </a:spcBef>
              <a:spcAft>
                <a:spcPts val="0"/>
              </a:spcAft>
              <a:buClr>
                <a:schemeClr val="dk1"/>
              </a:buClr>
              <a:buSzPts val="1400"/>
              <a:buNone/>
            </a:pPr>
            <a:endParaRPr sz="1800" dirty="0">
              <a:solidFill>
                <a:srgbClr val="0000FF"/>
              </a:solidFill>
              <a:latin typeface="Franklin Gothic Medium" charset="0"/>
              <a:ea typeface="Franklin Gothic Medium" charset="0"/>
              <a:cs typeface="Franklin Gothic Medium" charset="0"/>
              <a:sym typeface="Libre Franklin Medium"/>
            </a:endParaRPr>
          </a:p>
          <a:p>
            <a:pPr marL="0" lvl="0" indent="0" rtl="0">
              <a:spcBef>
                <a:spcPts val="0"/>
              </a:spcBef>
              <a:spcAft>
                <a:spcPts val="0"/>
              </a:spcAft>
              <a:buClr>
                <a:schemeClr val="dk1"/>
              </a:buClr>
              <a:buSzPts val="1400"/>
              <a:buNone/>
            </a:pPr>
            <a:endParaRPr sz="1800" dirty="0">
              <a:solidFill>
                <a:srgbClr val="0000FF"/>
              </a:solidFill>
              <a:latin typeface="Franklin Gothic Medium" charset="0"/>
              <a:ea typeface="Franklin Gothic Medium" charset="0"/>
              <a:cs typeface="Franklin Gothic Medium" charset="0"/>
              <a:sym typeface="Libre Franklin Medium"/>
            </a:endParaRPr>
          </a:p>
          <a:p>
            <a:pPr marL="0" lvl="0" indent="0" rtl="0">
              <a:spcBef>
                <a:spcPts val="0"/>
              </a:spcBef>
              <a:spcAft>
                <a:spcPts val="0"/>
              </a:spcAft>
              <a:buClr>
                <a:schemeClr val="dk1"/>
              </a:buClr>
              <a:buSzPts val="1400"/>
              <a:buNone/>
            </a:pPr>
            <a:endParaRPr sz="1800" dirty="0">
              <a:solidFill>
                <a:srgbClr val="0000FF"/>
              </a:solidFill>
              <a:latin typeface="Franklin Gothic Medium" charset="0"/>
              <a:ea typeface="Franklin Gothic Medium" charset="0"/>
              <a:cs typeface="Franklin Gothic Medium" charset="0"/>
              <a:sym typeface="Libre Franklin Medium"/>
            </a:endParaRPr>
          </a:p>
          <a:p>
            <a:pPr marL="0" lvl="0" indent="0" rtl="0">
              <a:spcBef>
                <a:spcPts val="0"/>
              </a:spcBef>
              <a:spcAft>
                <a:spcPts val="0"/>
              </a:spcAft>
              <a:buClr>
                <a:schemeClr val="dk1"/>
              </a:buClr>
              <a:buSzPts val="1400"/>
              <a:buNone/>
            </a:pPr>
            <a:endParaRPr sz="1800" dirty="0">
              <a:solidFill>
                <a:srgbClr val="0000FF"/>
              </a:solidFill>
              <a:latin typeface="Franklin Gothic Medium" charset="0"/>
              <a:ea typeface="Franklin Gothic Medium" charset="0"/>
              <a:cs typeface="Franklin Gothic Medium" charset="0"/>
              <a:sym typeface="Libre Franklin Medium"/>
            </a:endParaRPr>
          </a:p>
          <a:p>
            <a:pPr marL="0" lvl="0" indent="0" rtl="0">
              <a:spcBef>
                <a:spcPts val="0"/>
              </a:spcBef>
              <a:spcAft>
                <a:spcPts val="0"/>
              </a:spcAft>
              <a:buClr>
                <a:schemeClr val="dk1"/>
              </a:buClr>
              <a:buSzPts val="1400"/>
              <a:buNone/>
            </a:pPr>
            <a:r>
              <a:rPr lang="en-GB" sz="1800" dirty="0">
                <a:solidFill>
                  <a:srgbClr val="0000FF"/>
                </a:solidFill>
                <a:latin typeface="Franklin Gothic Medium" charset="0"/>
                <a:ea typeface="Franklin Gothic Medium" charset="0"/>
                <a:cs typeface="Franklin Gothic Medium" charset="0"/>
                <a:sym typeface="Libre Franklin Medium"/>
              </a:rPr>
              <a:t>Our emotions affect our body sensations, thoughts and  behaviours.  </a:t>
            </a:r>
            <a:endParaRPr sz="1800" dirty="0">
              <a:solidFill>
                <a:srgbClr val="0000FF"/>
              </a:solidFill>
              <a:latin typeface="Franklin Gothic Medium" charset="0"/>
              <a:ea typeface="Franklin Gothic Medium" charset="0"/>
              <a:cs typeface="Franklin Gothic Medium" charset="0"/>
              <a:sym typeface="Libre Franklin Medium"/>
            </a:endParaRPr>
          </a:p>
          <a:p>
            <a:pPr marL="0" lvl="0" indent="0" rtl="0">
              <a:spcBef>
                <a:spcPts val="0"/>
              </a:spcBef>
              <a:spcAft>
                <a:spcPts val="0"/>
              </a:spcAft>
              <a:buClr>
                <a:schemeClr val="dk1"/>
              </a:buClr>
              <a:buSzPts val="1400"/>
              <a:buNone/>
            </a:pPr>
            <a:r>
              <a:rPr lang="en-GB" sz="1800" dirty="0">
                <a:solidFill>
                  <a:srgbClr val="0000FF"/>
                </a:solidFill>
                <a:latin typeface="Franklin Gothic Medium" charset="0"/>
                <a:ea typeface="Franklin Gothic Medium" charset="0"/>
                <a:cs typeface="Franklin Gothic Medium" charset="0"/>
                <a:sym typeface="Libre Franklin Medium"/>
              </a:rPr>
              <a:t>What changes do you notice? </a:t>
            </a:r>
            <a:endParaRPr sz="1800" dirty="0">
              <a:solidFill>
                <a:srgbClr val="0000FF"/>
              </a:solidFill>
              <a:latin typeface="Franklin Gothic Medium" charset="0"/>
              <a:ea typeface="Franklin Gothic Medium" charset="0"/>
              <a:cs typeface="Franklin Gothic Medium" charset="0"/>
              <a:sym typeface="Libre Franklin Medium"/>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15"/>
          <p:cNvSpPr txBox="1">
            <a:spLocks noGrp="1"/>
          </p:cNvSpPr>
          <p:nvPr>
            <p:ph type="title"/>
          </p:nvPr>
        </p:nvSpPr>
        <p:spPr>
          <a:xfrm>
            <a:off x="457200" y="582134"/>
            <a:ext cx="8229600" cy="835504"/>
          </a:xfrm>
          <a:prstGeom prst="rect">
            <a:avLst/>
          </a:prstGeom>
          <a:noFill/>
          <a:ln>
            <a:noFill/>
          </a:ln>
        </p:spPr>
        <p:txBody>
          <a:bodyPr spcFirstLastPara="1" wrap="square" lIns="91425" tIns="45700" rIns="91425" bIns="45700" anchor="ctr" anchorCtr="0">
            <a:normAutofit fontScale="90000"/>
          </a:bodyPr>
          <a:lstStyle/>
          <a:p>
            <a:pPr marL="0" lvl="0" indent="0" algn="l" rtl="0">
              <a:spcBef>
                <a:spcPts val="0"/>
              </a:spcBef>
              <a:spcAft>
                <a:spcPts val="0"/>
              </a:spcAft>
              <a:buClr>
                <a:srgbClr val="0000FF"/>
              </a:buClr>
              <a:buSzPct val="100000"/>
              <a:buFont typeface="Libre Franklin Medium"/>
              <a:buNone/>
            </a:pPr>
            <a:r>
              <a:rPr lang="en-GB" dirty="0">
                <a:solidFill>
                  <a:srgbClr val="0000FF"/>
                </a:solidFill>
                <a:latin typeface="Franklin Gothic Medium" charset="0"/>
                <a:ea typeface="Franklin Gothic Medium" charset="0"/>
                <a:cs typeface="Franklin Gothic Medium" charset="0"/>
                <a:sym typeface="Libre Franklin Medium"/>
              </a:rPr>
              <a:t>The Simple Model of the Brain 	</a:t>
            </a:r>
            <a:endParaRPr dirty="0">
              <a:latin typeface="Franklin Gothic Medium" charset="0"/>
              <a:ea typeface="Franklin Gothic Medium" charset="0"/>
              <a:cs typeface="Franklin Gothic Medium" charset="0"/>
            </a:endParaRPr>
          </a:p>
        </p:txBody>
      </p:sp>
      <p:sp>
        <p:nvSpPr>
          <p:cNvPr id="197" name="Google Shape;197;p1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3200"/>
              <a:buNone/>
            </a:pPr>
            <a:r>
              <a:rPr lang="en-GB" dirty="0">
                <a:latin typeface="Franklin Gothic Medium" charset="0"/>
                <a:ea typeface="Franklin Gothic Medium" charset="0"/>
                <a:cs typeface="Franklin Gothic Medium" charset="0"/>
                <a:sym typeface="Libre Franklin Medium"/>
              </a:rPr>
              <a:t>See separate PowerPoint (slides 1-8)</a:t>
            </a:r>
            <a:endParaRPr dirty="0">
              <a:latin typeface="Franklin Gothic Medium" charset="0"/>
              <a:ea typeface="Franklin Gothic Medium" charset="0"/>
              <a:cs typeface="Franklin Gothic Medium"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16"/>
          <p:cNvSpPr txBox="1">
            <a:spLocks noGrp="1"/>
          </p:cNvSpPr>
          <p:nvPr>
            <p:ph type="body" idx="1"/>
          </p:nvPr>
        </p:nvSpPr>
        <p:spPr>
          <a:xfrm>
            <a:off x="457200" y="702236"/>
            <a:ext cx="8229600" cy="5423928"/>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0000FF"/>
              </a:buClr>
              <a:buSzPts val="4000"/>
              <a:buNone/>
            </a:pPr>
            <a:r>
              <a:rPr lang="mr-IN" sz="4000" dirty="0" smtClean="0">
                <a:solidFill>
                  <a:srgbClr val="0000FF"/>
                </a:solidFill>
                <a:latin typeface="Franklin Gothic Medium" charset="0"/>
                <a:ea typeface="Franklin Gothic Medium" charset="0"/>
                <a:cs typeface="Franklin Gothic Medium" charset="0"/>
                <a:sym typeface="Libre Franklin Medium"/>
              </a:rPr>
              <a:t>'</a:t>
            </a:r>
            <a:r>
              <a:rPr lang="en-GB" sz="4000" dirty="0" smtClean="0">
                <a:solidFill>
                  <a:srgbClr val="0000FF"/>
                </a:solidFill>
                <a:latin typeface="Franklin Gothic Medium" charset="0"/>
                <a:ea typeface="Franklin Gothic Medium" charset="0"/>
                <a:cs typeface="Franklin Gothic Medium" charset="0"/>
                <a:sym typeface="Libre Franklin Medium"/>
              </a:rPr>
              <a:t>Nobody </a:t>
            </a:r>
            <a:r>
              <a:rPr lang="en-GB" sz="4000" dirty="0">
                <a:solidFill>
                  <a:srgbClr val="0000FF"/>
                </a:solidFill>
                <a:latin typeface="Franklin Gothic Medium" charset="0"/>
                <a:ea typeface="Franklin Gothic Medium" charset="0"/>
                <a:cs typeface="Franklin Gothic Medium" charset="0"/>
                <a:sym typeface="Libre Franklin Medium"/>
              </a:rPr>
              <a:t>makes you angry you </a:t>
            </a:r>
            <a:r>
              <a:rPr lang="en-GB" sz="4000" b="1" i="1" dirty="0">
                <a:solidFill>
                  <a:srgbClr val="0000FF"/>
                </a:solidFill>
                <a:latin typeface="Franklin Gothic Medium" charset="0"/>
                <a:ea typeface="Franklin Gothic Medium" charset="0"/>
                <a:cs typeface="Franklin Gothic Medium" charset="0"/>
                <a:sym typeface="Libre Franklin Medium"/>
              </a:rPr>
              <a:t>decide</a:t>
            </a:r>
            <a:r>
              <a:rPr lang="en-GB" sz="4000" dirty="0">
                <a:solidFill>
                  <a:srgbClr val="0000FF"/>
                </a:solidFill>
                <a:latin typeface="Franklin Gothic Medium" charset="0"/>
                <a:ea typeface="Franklin Gothic Medium" charset="0"/>
                <a:cs typeface="Franklin Gothic Medium" charset="0"/>
                <a:sym typeface="Libre Franklin Medium"/>
              </a:rPr>
              <a:t> to use anger as a </a:t>
            </a:r>
            <a:r>
              <a:rPr lang="en-GB" sz="4000" dirty="0" smtClean="0">
                <a:solidFill>
                  <a:srgbClr val="0000FF"/>
                </a:solidFill>
                <a:latin typeface="Franklin Gothic Medium" charset="0"/>
                <a:ea typeface="Franklin Gothic Medium" charset="0"/>
                <a:cs typeface="Franklin Gothic Medium" charset="0"/>
                <a:sym typeface="Libre Franklin Medium"/>
              </a:rPr>
              <a:t>response</a:t>
            </a:r>
            <a:r>
              <a:rPr lang="mr-IN" sz="4000" dirty="0" smtClean="0">
                <a:solidFill>
                  <a:srgbClr val="0000FF"/>
                </a:solidFill>
                <a:latin typeface="Franklin Gothic Medium" charset="0"/>
                <a:ea typeface="Franklin Gothic Medium" charset="0"/>
                <a:cs typeface="Franklin Gothic Medium" charset="0"/>
                <a:sym typeface="Libre Franklin Medium"/>
              </a:rPr>
              <a:t>'</a:t>
            </a:r>
            <a:r>
              <a:rPr lang="en-GB" sz="4000" dirty="0" smtClean="0">
                <a:solidFill>
                  <a:srgbClr val="0000FF"/>
                </a:solidFill>
                <a:latin typeface="Franklin Gothic Medium" charset="0"/>
                <a:ea typeface="Franklin Gothic Medium" charset="0"/>
                <a:cs typeface="Franklin Gothic Medium" charset="0"/>
                <a:sym typeface="Libre Franklin Medium"/>
              </a:rPr>
              <a:t> </a:t>
            </a:r>
            <a:endParaRPr dirty="0">
              <a:latin typeface="Franklin Gothic Medium" charset="0"/>
              <a:ea typeface="Franklin Gothic Medium" charset="0"/>
              <a:cs typeface="Franklin Gothic Medium" charset="0"/>
            </a:endParaRPr>
          </a:p>
          <a:p>
            <a:pPr marL="0" lvl="0" indent="0" algn="ctr" rtl="0">
              <a:spcBef>
                <a:spcPts val="720"/>
              </a:spcBef>
              <a:spcAft>
                <a:spcPts val="0"/>
              </a:spcAft>
              <a:buClr>
                <a:schemeClr val="dk1"/>
              </a:buClr>
              <a:buSzPts val="3600"/>
              <a:buNone/>
            </a:pPr>
            <a:endParaRPr sz="3600" dirty="0">
              <a:latin typeface="Franklin Gothic Medium" charset="0"/>
              <a:ea typeface="Franklin Gothic Medium" charset="0"/>
              <a:cs typeface="Franklin Gothic Medium" charset="0"/>
            </a:endParaRPr>
          </a:p>
          <a:p>
            <a:pPr marL="0" lvl="0" indent="0" algn="l" rtl="0">
              <a:spcBef>
                <a:spcPts val="720"/>
              </a:spcBef>
              <a:spcAft>
                <a:spcPts val="0"/>
              </a:spcAft>
              <a:buClr>
                <a:schemeClr val="dk1"/>
              </a:buClr>
              <a:buSzPts val="3600"/>
              <a:buNone/>
            </a:pPr>
            <a:r>
              <a:rPr lang="en-GB" sz="3600" dirty="0">
                <a:latin typeface="Franklin Gothic Medium" charset="0"/>
                <a:ea typeface="Franklin Gothic Medium" charset="0"/>
                <a:cs typeface="Franklin Gothic Medium" charset="0"/>
                <a:sym typeface="Libre Franklin Medium"/>
              </a:rPr>
              <a:t>How does the link between vulnerability and anger relate to violent </a:t>
            </a:r>
            <a:r>
              <a:rPr lang="en-GB" sz="3600">
                <a:latin typeface="Franklin Gothic Medium" charset="0"/>
                <a:ea typeface="Franklin Gothic Medium" charset="0"/>
                <a:cs typeface="Franklin Gothic Medium" charset="0"/>
                <a:sym typeface="Libre Franklin Medium"/>
              </a:rPr>
              <a:t>and </a:t>
            </a:r>
            <a:endParaRPr lang="en-GB" sz="3600" smtClean="0">
              <a:latin typeface="Franklin Gothic Medium" charset="0"/>
              <a:ea typeface="Franklin Gothic Medium" charset="0"/>
              <a:cs typeface="Franklin Gothic Medium" charset="0"/>
              <a:sym typeface="Libre Franklin Medium"/>
            </a:endParaRPr>
          </a:p>
          <a:p>
            <a:pPr marL="0" lvl="0" indent="0" algn="l" rtl="0">
              <a:spcBef>
                <a:spcPts val="720"/>
              </a:spcBef>
              <a:spcAft>
                <a:spcPts val="0"/>
              </a:spcAft>
              <a:buClr>
                <a:schemeClr val="dk1"/>
              </a:buClr>
              <a:buSzPts val="3600"/>
              <a:buNone/>
            </a:pPr>
            <a:r>
              <a:rPr lang="en-GB" sz="3600" smtClean="0">
                <a:latin typeface="Franklin Gothic Medium" charset="0"/>
                <a:ea typeface="Franklin Gothic Medium" charset="0"/>
                <a:cs typeface="Franklin Gothic Medium" charset="0"/>
                <a:sym typeface="Libre Franklin Medium"/>
              </a:rPr>
              <a:t>non-violent </a:t>
            </a:r>
            <a:r>
              <a:rPr lang="en-GB" sz="3600" dirty="0">
                <a:latin typeface="Franklin Gothic Medium" charset="0"/>
                <a:ea typeface="Franklin Gothic Medium" charset="0"/>
                <a:cs typeface="Franklin Gothic Medium" charset="0"/>
                <a:sym typeface="Libre Franklin Medium"/>
              </a:rPr>
              <a:t>action and behaviour?</a:t>
            </a:r>
            <a:endParaRPr sz="3600" dirty="0">
              <a:latin typeface="Franklin Gothic Medium" charset="0"/>
              <a:ea typeface="Franklin Gothic Medium" charset="0"/>
              <a:cs typeface="Franklin Gothic Medium" charset="0"/>
              <a:sym typeface="Libre Franklin Medium"/>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2"/>
          <p:cNvSpPr txBox="1">
            <a:spLocks noGrp="1"/>
          </p:cNvSpPr>
          <p:nvPr>
            <p:ph type="title"/>
          </p:nvPr>
        </p:nvSpPr>
        <p:spPr>
          <a:xfrm>
            <a:off x="457200" y="0"/>
            <a:ext cx="8229600" cy="762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00FF"/>
              </a:buClr>
              <a:buSzPts val="3200"/>
              <a:buFont typeface="Libre Franklin Medium"/>
              <a:buNone/>
            </a:pPr>
            <a:r>
              <a:rPr lang="mr-IN" sz="3200" dirty="0" smtClean="0">
                <a:solidFill>
                  <a:srgbClr val="0000FF"/>
                </a:solidFill>
                <a:latin typeface="Franklin Gothic Medium" charset="0"/>
                <a:ea typeface="Franklin Gothic Medium" charset="0"/>
                <a:cs typeface="Franklin Gothic Medium" charset="0"/>
                <a:sym typeface="Libre Franklin Medium"/>
              </a:rPr>
              <a:t>'</a:t>
            </a:r>
            <a:r>
              <a:rPr lang="en-GB" sz="3200" dirty="0" smtClean="0">
                <a:solidFill>
                  <a:srgbClr val="0000FF"/>
                </a:solidFill>
                <a:latin typeface="Franklin Gothic Medium" charset="0"/>
                <a:ea typeface="Franklin Gothic Medium" charset="0"/>
                <a:cs typeface="Franklin Gothic Medium" charset="0"/>
                <a:sym typeface="Libre Franklin Medium"/>
              </a:rPr>
              <a:t>Anger</a:t>
            </a:r>
            <a:r>
              <a:rPr lang="mr-IN" sz="3200" dirty="0" smtClean="0">
                <a:solidFill>
                  <a:srgbClr val="0000FF"/>
                </a:solidFill>
                <a:latin typeface="Franklin Gothic Medium" charset="0"/>
                <a:ea typeface="Franklin Gothic Medium" charset="0"/>
                <a:cs typeface="Franklin Gothic Medium" charset="0"/>
                <a:sym typeface="Libre Franklin Medium"/>
              </a:rPr>
              <a:t>'</a:t>
            </a:r>
            <a:r>
              <a:rPr lang="en-GB" sz="3200" dirty="0" smtClean="0">
                <a:solidFill>
                  <a:srgbClr val="0000FF"/>
                </a:solidFill>
                <a:latin typeface="Franklin Gothic Medium" charset="0"/>
                <a:ea typeface="Franklin Gothic Medium" charset="0"/>
                <a:cs typeface="Franklin Gothic Medium" charset="0"/>
                <a:sym typeface="Libre Franklin Medium"/>
              </a:rPr>
              <a:t> </a:t>
            </a:r>
            <a:r>
              <a:rPr lang="en-GB" sz="3200" dirty="0">
                <a:solidFill>
                  <a:srgbClr val="0000FF"/>
                </a:solidFill>
                <a:latin typeface="Franklin Gothic Medium" charset="0"/>
                <a:ea typeface="Franklin Gothic Medium" charset="0"/>
                <a:cs typeface="Franklin Gothic Medium" charset="0"/>
                <a:sym typeface="Libre Franklin Medium"/>
              </a:rPr>
              <a:t>by Debbie Palphreyman</a:t>
            </a:r>
            <a:endParaRPr dirty="0">
              <a:latin typeface="Franklin Gothic Medium" charset="0"/>
              <a:ea typeface="Franklin Gothic Medium" charset="0"/>
              <a:cs typeface="Franklin Gothic Medium" charset="0"/>
            </a:endParaRPr>
          </a:p>
        </p:txBody>
      </p:sp>
      <p:pic>
        <p:nvPicPr>
          <p:cNvPr id="93" name="Google Shape;93;p2" descr="Anger poem for children with questions - ELSA Support"/>
          <p:cNvPicPr preferRelativeResize="0">
            <a:picLocks noGrp="1"/>
          </p:cNvPicPr>
          <p:nvPr>
            <p:ph type="body" idx="1"/>
          </p:nvPr>
        </p:nvPicPr>
        <p:blipFill rotWithShape="1">
          <a:blip r:embed="rId3">
            <a:alphaModFix/>
          </a:blip>
          <a:srcRect l="-56417" r="-56417"/>
          <a:stretch/>
        </p:blipFill>
        <p:spPr>
          <a:xfrm>
            <a:off x="457200" y="762000"/>
            <a:ext cx="8229600" cy="536416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3"/>
          <p:cNvSpPr txBox="1">
            <a:spLocks noGrp="1"/>
          </p:cNvSpPr>
          <p:nvPr>
            <p:ph type="title"/>
          </p:nvPr>
        </p:nvSpPr>
        <p:spPr>
          <a:xfrm>
            <a:off x="457200" y="-44821"/>
            <a:ext cx="8229600" cy="1253285"/>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00FF"/>
              </a:buClr>
              <a:buSzPts val="3600"/>
              <a:buFont typeface="Libre Franklin Medium"/>
              <a:buNone/>
            </a:pPr>
            <a:r>
              <a:rPr lang="mr-IN" sz="3600" dirty="0" smtClean="0">
                <a:solidFill>
                  <a:srgbClr val="0000FF"/>
                </a:solidFill>
                <a:latin typeface="Franklin Gothic Medium" charset="0"/>
                <a:ea typeface="Franklin Gothic Medium" charset="0"/>
                <a:cs typeface="Franklin Gothic Medium" charset="0"/>
                <a:sym typeface="Libre Franklin Medium"/>
              </a:rPr>
              <a:t>'</a:t>
            </a:r>
            <a:r>
              <a:rPr lang="en-GB" sz="3600" dirty="0" smtClean="0">
                <a:solidFill>
                  <a:srgbClr val="0000FF"/>
                </a:solidFill>
                <a:latin typeface="Franklin Gothic Medium" charset="0"/>
                <a:ea typeface="Franklin Gothic Medium" charset="0"/>
                <a:cs typeface="Franklin Gothic Medium" charset="0"/>
                <a:sym typeface="Libre Franklin Medium"/>
              </a:rPr>
              <a:t>Anger</a:t>
            </a:r>
            <a:r>
              <a:rPr lang="mr-IN" sz="3600" dirty="0" smtClean="0">
                <a:solidFill>
                  <a:srgbClr val="0000FF"/>
                </a:solidFill>
                <a:latin typeface="Franklin Gothic Medium" charset="0"/>
                <a:ea typeface="Franklin Gothic Medium" charset="0"/>
                <a:cs typeface="Franklin Gothic Medium" charset="0"/>
                <a:sym typeface="Libre Franklin Medium"/>
              </a:rPr>
              <a:t>'</a:t>
            </a:r>
            <a:r>
              <a:rPr lang="en-GB" sz="3600" dirty="0" smtClean="0">
                <a:solidFill>
                  <a:srgbClr val="0000FF"/>
                </a:solidFill>
                <a:latin typeface="Franklin Gothic Medium" charset="0"/>
                <a:ea typeface="Franklin Gothic Medium" charset="0"/>
                <a:cs typeface="Franklin Gothic Medium" charset="0"/>
                <a:sym typeface="Libre Franklin Medium"/>
              </a:rPr>
              <a:t> </a:t>
            </a:r>
            <a:r>
              <a:rPr lang="en-GB" sz="3600" dirty="0">
                <a:solidFill>
                  <a:srgbClr val="0000FF"/>
                </a:solidFill>
                <a:latin typeface="Franklin Gothic Medium" charset="0"/>
                <a:ea typeface="Franklin Gothic Medium" charset="0"/>
                <a:cs typeface="Franklin Gothic Medium" charset="0"/>
                <a:sym typeface="Libre Franklin Medium"/>
              </a:rPr>
              <a:t>by Debbie Palphreyman</a:t>
            </a:r>
            <a:endParaRPr dirty="0">
              <a:latin typeface="Franklin Gothic Medium" charset="0"/>
              <a:ea typeface="Franklin Gothic Medium" charset="0"/>
              <a:cs typeface="Franklin Gothic Medium" charset="0"/>
            </a:endParaRPr>
          </a:p>
        </p:txBody>
      </p:sp>
      <p:sp>
        <p:nvSpPr>
          <p:cNvPr id="99" name="Google Shape;99;p3"/>
          <p:cNvSpPr txBox="1">
            <a:spLocks noGrp="1"/>
          </p:cNvSpPr>
          <p:nvPr>
            <p:ph type="body" idx="1"/>
          </p:nvPr>
        </p:nvSpPr>
        <p:spPr>
          <a:xfrm>
            <a:off x="229350" y="1093325"/>
            <a:ext cx="8685300" cy="5080200"/>
          </a:xfrm>
          <a:prstGeom prst="rect">
            <a:avLst/>
          </a:prstGeom>
          <a:noFill/>
          <a:ln>
            <a:noFill/>
          </a:ln>
        </p:spPr>
        <p:txBody>
          <a:bodyPr spcFirstLastPara="1" wrap="square" lIns="91425" tIns="45700" rIns="91425" bIns="45700" anchor="t" anchorCtr="0">
            <a:normAutofit fontScale="92500" lnSpcReduction="10000"/>
          </a:bodyPr>
          <a:lstStyle/>
          <a:p>
            <a:pPr marL="342900" lvl="0" indent="-327660" algn="l" rtl="0">
              <a:lnSpc>
                <a:spcPct val="150000"/>
              </a:lnSpc>
              <a:spcBef>
                <a:spcPts val="0"/>
              </a:spcBef>
              <a:spcAft>
                <a:spcPts val="0"/>
              </a:spcAft>
              <a:buClr>
                <a:schemeClr val="dk1"/>
              </a:buClr>
              <a:buSzPct val="100000"/>
              <a:buChar char="•"/>
            </a:pPr>
            <a:r>
              <a:rPr lang="en-GB" dirty="0">
                <a:latin typeface="Franklin Gothic Medium" charset="0"/>
                <a:ea typeface="Franklin Gothic Medium" charset="0"/>
                <a:cs typeface="Franklin Gothic Medium" charset="0"/>
                <a:sym typeface="Libre Franklin Medium"/>
              </a:rPr>
              <a:t>What is the poem about?</a:t>
            </a:r>
            <a:endParaRPr>
              <a:latin typeface="Franklin Gothic Medium" charset="0"/>
              <a:ea typeface="Franklin Gothic Medium" charset="0"/>
              <a:cs typeface="Franklin Gothic Medium" charset="0"/>
            </a:endParaRPr>
          </a:p>
          <a:p>
            <a:pPr marL="342900" lvl="0" indent="-327660" algn="l" rtl="0">
              <a:lnSpc>
                <a:spcPct val="150000"/>
              </a:lnSpc>
              <a:spcBef>
                <a:spcPts val="640"/>
              </a:spcBef>
              <a:spcAft>
                <a:spcPts val="0"/>
              </a:spcAft>
              <a:buClr>
                <a:schemeClr val="dk1"/>
              </a:buClr>
              <a:buSzPct val="100000"/>
              <a:buChar char="•"/>
            </a:pPr>
            <a:r>
              <a:rPr lang="en-GB" dirty="0">
                <a:latin typeface="Franklin Gothic Medium" charset="0"/>
                <a:ea typeface="Franklin Gothic Medium" charset="0"/>
                <a:cs typeface="Franklin Gothic Medium" charset="0"/>
                <a:sym typeface="Libre Franklin Medium"/>
              </a:rPr>
              <a:t>What triggers does the person in the poem have? (lines 1-4)</a:t>
            </a:r>
            <a:endParaRPr>
              <a:latin typeface="Franklin Gothic Medium" charset="0"/>
              <a:ea typeface="Franklin Gothic Medium" charset="0"/>
              <a:cs typeface="Franklin Gothic Medium" charset="0"/>
            </a:endParaRPr>
          </a:p>
          <a:p>
            <a:pPr marL="342900" lvl="0" indent="-327660" algn="l" rtl="0">
              <a:lnSpc>
                <a:spcPct val="150000"/>
              </a:lnSpc>
              <a:spcBef>
                <a:spcPts val="640"/>
              </a:spcBef>
              <a:spcAft>
                <a:spcPts val="0"/>
              </a:spcAft>
              <a:buClr>
                <a:schemeClr val="dk1"/>
              </a:buClr>
              <a:buSzPct val="100000"/>
              <a:buChar char="•"/>
            </a:pPr>
            <a:r>
              <a:rPr lang="en-GB" dirty="0">
                <a:latin typeface="Franklin Gothic Medium" charset="0"/>
                <a:ea typeface="Franklin Gothic Medium" charset="0"/>
                <a:cs typeface="Franklin Gothic Medium" charset="0"/>
                <a:sym typeface="Libre Franklin Medium"/>
              </a:rPr>
              <a:t>How does being angry affect the person’s body?</a:t>
            </a:r>
            <a:endParaRPr>
              <a:latin typeface="Franklin Gothic Medium" charset="0"/>
              <a:ea typeface="Franklin Gothic Medium" charset="0"/>
              <a:cs typeface="Franklin Gothic Medium" charset="0"/>
            </a:endParaRPr>
          </a:p>
          <a:p>
            <a:pPr marL="342900" lvl="0" indent="-327660" algn="l" rtl="0">
              <a:lnSpc>
                <a:spcPct val="150000"/>
              </a:lnSpc>
              <a:spcBef>
                <a:spcPts val="640"/>
              </a:spcBef>
              <a:spcAft>
                <a:spcPts val="0"/>
              </a:spcAft>
              <a:buClr>
                <a:schemeClr val="dk1"/>
              </a:buClr>
              <a:buSzPct val="100000"/>
              <a:buChar char="•"/>
            </a:pPr>
            <a:r>
              <a:rPr lang="en-GB" dirty="0">
                <a:latin typeface="Franklin Gothic Medium" charset="0"/>
                <a:ea typeface="Franklin Gothic Medium" charset="0"/>
                <a:cs typeface="Franklin Gothic Medium" charset="0"/>
                <a:sym typeface="Libre Franklin Medium"/>
              </a:rPr>
              <a:t>What is adrenaline? </a:t>
            </a:r>
            <a:endParaRPr>
              <a:latin typeface="Franklin Gothic Medium" charset="0"/>
              <a:ea typeface="Franklin Gothic Medium" charset="0"/>
              <a:cs typeface="Franklin Gothic Medium" charset="0"/>
            </a:endParaRPr>
          </a:p>
          <a:p>
            <a:pPr marL="342900" lvl="0" indent="-327660" algn="l" rtl="0">
              <a:lnSpc>
                <a:spcPct val="150000"/>
              </a:lnSpc>
              <a:spcBef>
                <a:spcPts val="640"/>
              </a:spcBef>
              <a:spcAft>
                <a:spcPts val="0"/>
              </a:spcAft>
              <a:buClr>
                <a:schemeClr val="dk1"/>
              </a:buClr>
              <a:buSzPct val="100000"/>
              <a:buChar char="•"/>
            </a:pPr>
            <a:r>
              <a:rPr lang="en-GB" dirty="0">
                <a:latin typeface="Franklin Gothic Medium" charset="0"/>
                <a:ea typeface="Franklin Gothic Medium" charset="0"/>
                <a:cs typeface="Franklin Gothic Medium" charset="0"/>
                <a:sym typeface="Libre Franklin Medium"/>
              </a:rPr>
              <a:t>What affects did the adrenaline have on the person’s body (lines 10-14)</a:t>
            </a:r>
            <a:endParaRPr>
              <a:latin typeface="Franklin Gothic Medium" charset="0"/>
              <a:ea typeface="Franklin Gothic Medium" charset="0"/>
              <a:cs typeface="Franklin Gothic Medium"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4"/>
          <p:cNvSpPr txBox="1">
            <a:spLocks noGrp="1"/>
          </p:cNvSpPr>
          <p:nvPr>
            <p:ph type="title"/>
          </p:nvPr>
        </p:nvSpPr>
        <p:spPr>
          <a:xfrm>
            <a:off x="457200" y="29913"/>
            <a:ext cx="8229600" cy="835504"/>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00FF"/>
              </a:buClr>
              <a:buSzPts val="3600"/>
              <a:buFont typeface="Libre Franklin Medium"/>
              <a:buNone/>
            </a:pPr>
            <a:r>
              <a:rPr lang="en-GB" sz="3600" dirty="0">
                <a:solidFill>
                  <a:srgbClr val="0000FF"/>
                </a:solidFill>
                <a:latin typeface="Franklin Gothic Medium" charset="0"/>
                <a:ea typeface="Franklin Gothic Medium" charset="0"/>
                <a:cs typeface="Franklin Gothic Medium" charset="0"/>
                <a:sym typeface="Libre Franklin Medium"/>
              </a:rPr>
              <a:t>Where’s Your Anger?</a:t>
            </a:r>
            <a:endParaRPr>
              <a:latin typeface="Franklin Gothic Medium" charset="0"/>
              <a:ea typeface="Franklin Gothic Medium" charset="0"/>
              <a:cs typeface="Franklin Gothic Medium" charset="0"/>
            </a:endParaRPr>
          </a:p>
        </p:txBody>
      </p:sp>
      <p:pic>
        <p:nvPicPr>
          <p:cNvPr id="106" name="Google Shape;106;p4" descr="Screen Shot 2021-07-27 at 10.26.32.png"/>
          <p:cNvPicPr preferRelativeResize="0">
            <a:picLocks noGrp="1"/>
          </p:cNvPicPr>
          <p:nvPr>
            <p:ph type="body" idx="1"/>
          </p:nvPr>
        </p:nvPicPr>
        <p:blipFill rotWithShape="1">
          <a:blip r:embed="rId3">
            <a:alphaModFix/>
          </a:blip>
          <a:srcRect l="-77324" r="-77323"/>
          <a:stretch/>
        </p:blipFill>
        <p:spPr>
          <a:xfrm>
            <a:off x="457200" y="836706"/>
            <a:ext cx="8229600" cy="528945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5"/>
          <p:cNvSpPr txBox="1">
            <a:spLocks noGrp="1"/>
          </p:cNvSpPr>
          <p:nvPr>
            <p:ph type="title"/>
          </p:nvPr>
        </p:nvSpPr>
        <p:spPr>
          <a:xfrm>
            <a:off x="457200" y="328137"/>
            <a:ext cx="8229600" cy="835504"/>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0000FF"/>
              </a:buClr>
              <a:buSzPts val="3600"/>
              <a:buFont typeface="Libre Franklin Medium"/>
              <a:buNone/>
            </a:pPr>
            <a:r>
              <a:rPr lang="en-GB" sz="3600" dirty="0">
                <a:solidFill>
                  <a:srgbClr val="0000FF"/>
                </a:solidFill>
                <a:latin typeface="Franklin Gothic Medium" charset="0"/>
                <a:ea typeface="Franklin Gothic Medium" charset="0"/>
                <a:cs typeface="Franklin Gothic Medium" charset="0"/>
                <a:sym typeface="Libre Franklin Medium"/>
              </a:rPr>
              <a:t>What is anger and what is its purpose</a:t>
            </a:r>
            <a:r>
              <a:rPr lang="en-GB" sz="3600" dirty="0">
                <a:solidFill>
                  <a:srgbClr val="0000FF"/>
                </a:solidFill>
                <a:latin typeface="Libre Franklin Medium"/>
                <a:ea typeface="Libre Franklin Medium"/>
                <a:cs typeface="Libre Franklin Medium"/>
                <a:sym typeface="Libre Franklin Medium"/>
              </a:rPr>
              <a:t>?</a:t>
            </a:r>
            <a:endParaRPr/>
          </a:p>
        </p:txBody>
      </p:sp>
      <p:sp>
        <p:nvSpPr>
          <p:cNvPr id="112" name="Google Shape;112;p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GB" dirty="0">
                <a:latin typeface="Franklin Gothic Medium" charset="0"/>
                <a:ea typeface="Franklin Gothic Medium" charset="0"/>
                <a:cs typeface="Franklin Gothic Medium" charset="0"/>
                <a:sym typeface="Libre Franklin Medium"/>
              </a:rPr>
              <a:t>Inside Out ‘Disgust and Anger’ 1 min:</a:t>
            </a:r>
            <a:endParaRPr>
              <a:latin typeface="Franklin Gothic Medium" charset="0"/>
              <a:ea typeface="Franklin Gothic Medium" charset="0"/>
              <a:cs typeface="Franklin Gothic Medium" charset="0"/>
            </a:endParaRPr>
          </a:p>
          <a:p>
            <a:pPr marL="0" lvl="0" indent="0" algn="l" rtl="0">
              <a:spcBef>
                <a:spcPts val="560"/>
              </a:spcBef>
              <a:spcAft>
                <a:spcPts val="0"/>
              </a:spcAft>
              <a:buClr>
                <a:schemeClr val="dk1"/>
              </a:buClr>
              <a:buSzPts val="2800"/>
              <a:buNone/>
            </a:pPr>
            <a:r>
              <a:rPr lang="en-GB" sz="2800" u="sng" dirty="0">
                <a:solidFill>
                  <a:schemeClr val="hlink"/>
                </a:solidFill>
                <a:latin typeface="Franklin Gothic Medium" charset="0"/>
                <a:ea typeface="Franklin Gothic Medium" charset="0"/>
                <a:cs typeface="Franklin Gothic Medium" charset="0"/>
                <a:sym typeface="Libre Franklin Medium"/>
                <a:hlinkClick r:id="rId3"/>
              </a:rPr>
              <a:t>https://www.youtube.com/watch?v=k1oXx4delIY</a:t>
            </a:r>
            <a:r>
              <a:rPr lang="en-GB" sz="2800" dirty="0">
                <a:latin typeface="Franklin Gothic Medium" charset="0"/>
                <a:ea typeface="Franklin Gothic Medium" charset="0"/>
                <a:cs typeface="Franklin Gothic Medium" charset="0"/>
                <a:sym typeface="Libre Franklin Medium"/>
              </a:rPr>
              <a:t> </a:t>
            </a:r>
            <a:endParaRPr>
              <a:latin typeface="Franklin Gothic Medium" charset="0"/>
              <a:ea typeface="Franklin Gothic Medium" charset="0"/>
              <a:cs typeface="Franklin Gothic Medium" charset="0"/>
            </a:endParaRPr>
          </a:p>
          <a:p>
            <a:pPr marL="0" lvl="0" indent="0" algn="l" rtl="0">
              <a:spcBef>
                <a:spcPts val="640"/>
              </a:spcBef>
              <a:spcAft>
                <a:spcPts val="0"/>
              </a:spcAft>
              <a:buClr>
                <a:schemeClr val="dk1"/>
              </a:buClr>
              <a:buSzPts val="3200"/>
              <a:buNone/>
            </a:pPr>
            <a:endParaRPr>
              <a:latin typeface="Libre Franklin Medium"/>
              <a:ea typeface="Libre Franklin Medium"/>
              <a:cs typeface="Libre Franklin Medium"/>
              <a:sym typeface="Libre Franklin Medium"/>
            </a:endParaRPr>
          </a:p>
          <a:p>
            <a:pPr marL="0" lvl="0" indent="0" algn="ctr" rtl="0">
              <a:spcBef>
                <a:spcPts val="640"/>
              </a:spcBef>
              <a:spcAft>
                <a:spcPts val="0"/>
              </a:spcAft>
              <a:buClr>
                <a:schemeClr val="dk1"/>
              </a:buClr>
              <a:buSzPts val="3200"/>
              <a:buNone/>
            </a:pPr>
            <a:r>
              <a:rPr lang="en-GB" dirty="0">
                <a:latin typeface="Franklin Gothic Medium" charset="0"/>
                <a:ea typeface="Franklin Gothic Medium" charset="0"/>
                <a:cs typeface="Franklin Gothic Medium" charset="0"/>
                <a:sym typeface="Libre Franklin Medium"/>
              </a:rPr>
              <a:t>OR</a:t>
            </a:r>
            <a:endParaRPr>
              <a:latin typeface="Franklin Gothic Medium" charset="0"/>
              <a:ea typeface="Franklin Gothic Medium" charset="0"/>
              <a:cs typeface="Franklin Gothic Medium" charset="0"/>
            </a:endParaRPr>
          </a:p>
          <a:p>
            <a:pPr marL="342900" lvl="0" indent="-342900" algn="l" rtl="0">
              <a:spcBef>
                <a:spcPts val="640"/>
              </a:spcBef>
              <a:spcAft>
                <a:spcPts val="0"/>
              </a:spcAft>
              <a:buClr>
                <a:schemeClr val="dk1"/>
              </a:buClr>
              <a:buSzPts val="3200"/>
              <a:buChar char="•"/>
            </a:pPr>
            <a:r>
              <a:rPr lang="en-GB" dirty="0">
                <a:latin typeface="Franklin Gothic Medium" charset="0"/>
                <a:ea typeface="Franklin Gothic Medium" charset="0"/>
                <a:cs typeface="Franklin Gothic Medium" charset="0"/>
                <a:sym typeface="Libre Franklin Medium"/>
              </a:rPr>
              <a:t>Inside Out ‘Anger Memorable Moments’ 3 min 33 secs:</a:t>
            </a:r>
            <a:endParaRPr>
              <a:latin typeface="Franklin Gothic Medium" charset="0"/>
              <a:ea typeface="Franklin Gothic Medium" charset="0"/>
              <a:cs typeface="Franklin Gothic Medium" charset="0"/>
            </a:endParaRPr>
          </a:p>
          <a:p>
            <a:pPr marL="0" lvl="0" indent="0" algn="l" rtl="0">
              <a:spcBef>
                <a:spcPts val="560"/>
              </a:spcBef>
              <a:spcAft>
                <a:spcPts val="0"/>
              </a:spcAft>
              <a:buClr>
                <a:schemeClr val="dk1"/>
              </a:buClr>
              <a:buSzPts val="2800"/>
              <a:buNone/>
            </a:pPr>
            <a:r>
              <a:rPr lang="en-GB" sz="2800" u="sng" dirty="0">
                <a:solidFill>
                  <a:schemeClr val="hlink"/>
                </a:solidFill>
                <a:latin typeface="Franklin Gothic Medium" charset="0"/>
                <a:ea typeface="Franklin Gothic Medium" charset="0"/>
                <a:cs typeface="Franklin Gothic Medium" charset="0"/>
                <a:sym typeface="Libre Franklin Medium"/>
                <a:hlinkClick r:id="rId4"/>
              </a:rPr>
              <a:t>https://www.youtube.com/watch?v=rnLg-1vE94k</a:t>
            </a:r>
            <a:endParaRPr sz="2800" u="sng">
              <a:latin typeface="Franklin Gothic Medium" charset="0"/>
              <a:ea typeface="Franklin Gothic Medium" charset="0"/>
              <a:cs typeface="Franklin Gothic Medium" charset="0"/>
              <a:sym typeface="Libre Franklin Medium"/>
            </a:endParaRPr>
          </a:p>
          <a:p>
            <a:pPr marL="0" lvl="0" indent="0" algn="l" rtl="0">
              <a:spcBef>
                <a:spcPts val="560"/>
              </a:spcBef>
              <a:spcAft>
                <a:spcPts val="0"/>
              </a:spcAft>
              <a:buClr>
                <a:schemeClr val="dk1"/>
              </a:buClr>
              <a:buSzPts val="2800"/>
              <a:buNone/>
            </a:pPr>
            <a:endParaRPr sz="2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6"/>
          <p:cNvSpPr txBox="1">
            <a:spLocks noGrp="1"/>
          </p:cNvSpPr>
          <p:nvPr>
            <p:ph type="title"/>
          </p:nvPr>
        </p:nvSpPr>
        <p:spPr>
          <a:xfrm>
            <a:off x="457200" y="328137"/>
            <a:ext cx="8229600" cy="835504"/>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00FF"/>
              </a:buClr>
              <a:buSzPts val="3600"/>
              <a:buFont typeface="Libre Franklin Medium"/>
              <a:buNone/>
            </a:pPr>
            <a:r>
              <a:rPr lang="en-GB" sz="3600" dirty="0">
                <a:solidFill>
                  <a:srgbClr val="0000FF"/>
                </a:solidFill>
                <a:latin typeface="Franklin Gothic Medium" charset="0"/>
                <a:ea typeface="Franklin Gothic Medium" charset="0"/>
                <a:cs typeface="Franklin Gothic Medium" charset="0"/>
                <a:sym typeface="Libre Franklin Medium"/>
              </a:rPr>
              <a:t>What is anger and what is its purpose?</a:t>
            </a:r>
            <a:endParaRPr>
              <a:latin typeface="Franklin Gothic Medium" charset="0"/>
              <a:ea typeface="Franklin Gothic Medium" charset="0"/>
              <a:cs typeface="Franklin Gothic Medium" charset="0"/>
            </a:endParaRPr>
          </a:p>
        </p:txBody>
      </p:sp>
      <p:sp>
        <p:nvSpPr>
          <p:cNvPr id="118" name="Google Shape;118;p6"/>
          <p:cNvSpPr txBox="1">
            <a:spLocks noGrp="1"/>
          </p:cNvSpPr>
          <p:nvPr>
            <p:ph type="body" idx="1"/>
          </p:nvPr>
        </p:nvSpPr>
        <p:spPr>
          <a:xfrm>
            <a:off x="457200" y="1173036"/>
            <a:ext cx="8229600" cy="4801879"/>
          </a:xfrm>
          <a:prstGeom prst="rect">
            <a:avLst/>
          </a:prstGeom>
          <a:noFill/>
          <a:ln>
            <a:noFill/>
          </a:ln>
        </p:spPr>
        <p:txBody>
          <a:bodyPr spcFirstLastPara="1" wrap="square" lIns="91425" tIns="45700" rIns="91425" bIns="45700" anchor="t" anchorCtr="0">
            <a:normAutofit fontScale="92500" lnSpcReduction="20000"/>
          </a:bodyPr>
          <a:lstStyle/>
          <a:p>
            <a:pPr marL="342900" lvl="0" indent="-342900" algn="l" rtl="0">
              <a:spcBef>
                <a:spcPts val="0"/>
              </a:spcBef>
              <a:spcAft>
                <a:spcPts val="0"/>
              </a:spcAft>
              <a:buClr>
                <a:schemeClr val="dk1"/>
              </a:buClr>
              <a:buSzPct val="100000"/>
              <a:buChar char="•"/>
            </a:pPr>
            <a:r>
              <a:rPr lang="en-GB" dirty="0">
                <a:latin typeface="Franklin Gothic Medium" charset="0"/>
                <a:ea typeface="Franklin Gothic Medium" charset="0"/>
                <a:cs typeface="Franklin Gothic Medium" charset="0"/>
                <a:sym typeface="Libre Franklin Medium"/>
              </a:rPr>
              <a:t>Inside Out ‘Disgust and Anger’ 1 min.:</a:t>
            </a:r>
            <a:endParaRPr>
              <a:latin typeface="Franklin Gothic Medium" charset="0"/>
              <a:ea typeface="Franklin Gothic Medium" charset="0"/>
              <a:cs typeface="Franklin Gothic Medium" charset="0"/>
            </a:endParaRPr>
          </a:p>
          <a:p>
            <a:pPr marL="0" lvl="0" indent="0" algn="l" rtl="0">
              <a:spcBef>
                <a:spcPts val="592"/>
              </a:spcBef>
              <a:spcAft>
                <a:spcPts val="0"/>
              </a:spcAft>
              <a:buClr>
                <a:schemeClr val="dk1"/>
              </a:buClr>
              <a:buSzPct val="100000"/>
              <a:buNone/>
            </a:pPr>
            <a:endParaRPr>
              <a:latin typeface="Libre Franklin Medium"/>
              <a:ea typeface="Libre Franklin Medium"/>
              <a:cs typeface="Libre Franklin Medium"/>
              <a:sym typeface="Libre Franklin Medium"/>
            </a:endParaRPr>
          </a:p>
          <a:p>
            <a:pPr marL="0" lvl="0" indent="0" algn="l" rtl="0">
              <a:spcBef>
                <a:spcPts val="592"/>
              </a:spcBef>
              <a:spcAft>
                <a:spcPts val="0"/>
              </a:spcAft>
              <a:buClr>
                <a:schemeClr val="dk1"/>
              </a:buClr>
              <a:buSzPct val="100000"/>
              <a:buNone/>
            </a:pPr>
            <a:endParaRPr>
              <a:latin typeface="Libre Franklin Medium"/>
              <a:ea typeface="Libre Franklin Medium"/>
              <a:cs typeface="Libre Franklin Medium"/>
              <a:sym typeface="Libre Franklin Medium"/>
            </a:endParaRPr>
          </a:p>
          <a:p>
            <a:pPr marL="0" lvl="0" indent="0" algn="l" rtl="0">
              <a:spcBef>
                <a:spcPts val="592"/>
              </a:spcBef>
              <a:spcAft>
                <a:spcPts val="0"/>
              </a:spcAft>
              <a:buClr>
                <a:schemeClr val="dk1"/>
              </a:buClr>
              <a:buSzPct val="100000"/>
              <a:buNone/>
            </a:pPr>
            <a:endParaRPr/>
          </a:p>
          <a:p>
            <a:pPr marL="0" lvl="0" indent="0" algn="l" rtl="0">
              <a:spcBef>
                <a:spcPts val="592"/>
              </a:spcBef>
              <a:spcAft>
                <a:spcPts val="0"/>
              </a:spcAft>
              <a:buClr>
                <a:schemeClr val="dk1"/>
              </a:buClr>
              <a:buSzPct val="100000"/>
              <a:buNone/>
            </a:pPr>
            <a:endParaRPr/>
          </a:p>
          <a:p>
            <a:pPr marL="0" lvl="0" indent="0" algn="l" rtl="0">
              <a:spcBef>
                <a:spcPts val="592"/>
              </a:spcBef>
              <a:spcAft>
                <a:spcPts val="0"/>
              </a:spcAft>
              <a:buClr>
                <a:schemeClr val="dk1"/>
              </a:buClr>
              <a:buSzPct val="100000"/>
              <a:buNone/>
            </a:pPr>
            <a:endParaRPr/>
          </a:p>
          <a:p>
            <a:pPr marL="0" lvl="0" indent="0" algn="l" rtl="0">
              <a:spcBef>
                <a:spcPts val="518"/>
              </a:spcBef>
              <a:spcAft>
                <a:spcPts val="0"/>
              </a:spcAft>
              <a:buClr>
                <a:schemeClr val="dk1"/>
              </a:buClr>
              <a:buSzPct val="100000"/>
              <a:buNone/>
            </a:pPr>
            <a:endParaRPr sz="2800" u="sng">
              <a:solidFill>
                <a:schemeClr val="hlink"/>
              </a:solidFill>
              <a:latin typeface="Libre Franklin Medium"/>
              <a:ea typeface="Libre Franklin Medium"/>
              <a:cs typeface="Libre Franklin Medium"/>
              <a:sym typeface="Libre Franklin Medium"/>
              <a:hlinkClick r:id="rId3"/>
            </a:endParaRPr>
          </a:p>
          <a:p>
            <a:pPr marL="0" lvl="0" indent="0" algn="l" rtl="0">
              <a:spcBef>
                <a:spcPts val="518"/>
              </a:spcBef>
              <a:spcAft>
                <a:spcPts val="0"/>
              </a:spcAft>
              <a:buClr>
                <a:schemeClr val="dk1"/>
              </a:buClr>
              <a:buSzPct val="100000"/>
              <a:buNone/>
            </a:pPr>
            <a:endParaRPr sz="2800" u="sng">
              <a:solidFill>
                <a:schemeClr val="hlink"/>
              </a:solidFill>
              <a:latin typeface="Libre Franklin Medium"/>
              <a:ea typeface="Libre Franklin Medium"/>
              <a:cs typeface="Libre Franklin Medium"/>
              <a:sym typeface="Libre Franklin Medium"/>
              <a:hlinkClick r:id="rId3"/>
            </a:endParaRPr>
          </a:p>
          <a:p>
            <a:pPr marL="0" lvl="0" indent="0" algn="l" rtl="0">
              <a:spcBef>
                <a:spcPts val="518"/>
              </a:spcBef>
              <a:spcAft>
                <a:spcPts val="0"/>
              </a:spcAft>
              <a:buClr>
                <a:schemeClr val="dk1"/>
              </a:buClr>
              <a:buSzPct val="100000"/>
              <a:buNone/>
            </a:pPr>
            <a:endParaRPr sz="2800" u="sng">
              <a:solidFill>
                <a:schemeClr val="hlink"/>
              </a:solidFill>
              <a:latin typeface="Libre Franklin Medium"/>
              <a:ea typeface="Libre Franklin Medium"/>
              <a:cs typeface="Libre Franklin Medium"/>
              <a:sym typeface="Libre Franklin Medium"/>
              <a:hlinkClick r:id="rId3"/>
            </a:endParaRPr>
          </a:p>
          <a:p>
            <a:pPr marL="0" lvl="0" indent="0" algn="l" rtl="0">
              <a:spcBef>
                <a:spcPts val="518"/>
              </a:spcBef>
              <a:spcAft>
                <a:spcPts val="0"/>
              </a:spcAft>
              <a:buClr>
                <a:schemeClr val="dk1"/>
              </a:buClr>
              <a:buSzPct val="100000"/>
              <a:buNone/>
            </a:pPr>
            <a:endParaRPr sz="2800" u="sng">
              <a:solidFill>
                <a:schemeClr val="hlink"/>
              </a:solidFill>
              <a:latin typeface="Libre Franklin Medium"/>
              <a:ea typeface="Libre Franklin Medium"/>
              <a:cs typeface="Libre Franklin Medium"/>
              <a:sym typeface="Libre Franklin Medium"/>
              <a:hlinkClick r:id="rId3"/>
            </a:endParaRPr>
          </a:p>
          <a:p>
            <a:pPr marL="0" lvl="0" indent="0" algn="ctr" rtl="0">
              <a:spcBef>
                <a:spcPts val="518"/>
              </a:spcBef>
              <a:spcAft>
                <a:spcPts val="0"/>
              </a:spcAft>
              <a:buClr>
                <a:schemeClr val="dk1"/>
              </a:buClr>
              <a:buSzPct val="100000"/>
              <a:buNone/>
            </a:pPr>
            <a:r>
              <a:rPr lang="en-GB" sz="2800" u="sng" dirty="0">
                <a:solidFill>
                  <a:schemeClr val="hlink"/>
                </a:solidFill>
                <a:latin typeface="Libre Franklin Medium"/>
                <a:ea typeface="Libre Franklin Medium"/>
                <a:cs typeface="Libre Franklin Medium"/>
                <a:sym typeface="Libre Franklin Medium"/>
                <a:hlinkClick r:id="rId3"/>
              </a:rPr>
              <a:t>https://www.youtube.com/watch?v=k1oXx4delIY</a:t>
            </a:r>
            <a:r>
              <a:rPr lang="en-GB" sz="2800" dirty="0">
                <a:latin typeface="Libre Franklin Medium"/>
                <a:ea typeface="Libre Franklin Medium"/>
                <a:cs typeface="Libre Franklin Medium"/>
                <a:sym typeface="Libre Franklin Medium"/>
              </a:rPr>
              <a:t> </a:t>
            </a:r>
            <a:endParaRPr/>
          </a:p>
          <a:p>
            <a:pPr marL="0" lvl="0" indent="0" algn="l" rtl="0">
              <a:spcBef>
                <a:spcPts val="592"/>
              </a:spcBef>
              <a:spcAft>
                <a:spcPts val="0"/>
              </a:spcAft>
              <a:buClr>
                <a:schemeClr val="dk1"/>
              </a:buClr>
              <a:buSzPct val="100000"/>
              <a:buNone/>
            </a:pPr>
            <a:endParaRPr/>
          </a:p>
        </p:txBody>
      </p:sp>
      <p:pic>
        <p:nvPicPr>
          <p:cNvPr id="2" name="Picture 1">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9935" y="1761888"/>
            <a:ext cx="6668297" cy="3424261"/>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7"/>
          <p:cNvSpPr txBox="1">
            <a:spLocks noGrp="1"/>
          </p:cNvSpPr>
          <p:nvPr>
            <p:ph type="title"/>
          </p:nvPr>
        </p:nvSpPr>
        <p:spPr>
          <a:xfrm>
            <a:off x="457200" y="328137"/>
            <a:ext cx="8229600" cy="835504"/>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0000FF"/>
              </a:buClr>
              <a:buSzPts val="3600"/>
              <a:buFont typeface="Libre Franklin Medium"/>
              <a:buNone/>
            </a:pPr>
            <a:r>
              <a:rPr lang="en-GB" sz="3600" dirty="0">
                <a:solidFill>
                  <a:srgbClr val="0000FF"/>
                </a:solidFill>
                <a:latin typeface="Franklin Gothic Medium" charset="0"/>
                <a:ea typeface="Franklin Gothic Medium" charset="0"/>
                <a:cs typeface="Franklin Gothic Medium" charset="0"/>
                <a:sym typeface="Libre Franklin Medium"/>
              </a:rPr>
              <a:t>What is anger and what is its purpose?</a:t>
            </a:r>
            <a:endParaRPr>
              <a:latin typeface="Franklin Gothic Medium" charset="0"/>
              <a:ea typeface="Franklin Gothic Medium" charset="0"/>
              <a:cs typeface="Franklin Gothic Medium" charset="0"/>
            </a:endParaRPr>
          </a:p>
        </p:txBody>
      </p:sp>
      <p:sp>
        <p:nvSpPr>
          <p:cNvPr id="125" name="Google Shape;125;p7"/>
          <p:cNvSpPr txBox="1">
            <a:spLocks noGrp="1"/>
          </p:cNvSpPr>
          <p:nvPr>
            <p:ph type="body" idx="1"/>
          </p:nvPr>
        </p:nvSpPr>
        <p:spPr>
          <a:xfrm>
            <a:off x="175364" y="1163642"/>
            <a:ext cx="8768220" cy="4962522"/>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chemeClr val="dk1"/>
              </a:buClr>
              <a:buSzPts val="3200"/>
              <a:buNone/>
            </a:pPr>
            <a:r>
              <a:rPr lang="en-GB" dirty="0">
                <a:latin typeface="Franklin Gothic Medium" charset="0"/>
                <a:ea typeface="Franklin Gothic Medium" charset="0"/>
                <a:cs typeface="Franklin Gothic Medium" charset="0"/>
                <a:sym typeface="Libre Franklin Medium"/>
              </a:rPr>
              <a:t>OR</a:t>
            </a:r>
            <a:endParaRPr dirty="0">
              <a:latin typeface="Franklin Gothic Medium" charset="0"/>
              <a:ea typeface="Franklin Gothic Medium" charset="0"/>
              <a:cs typeface="Franklin Gothic Medium" charset="0"/>
            </a:endParaRPr>
          </a:p>
          <a:p>
            <a:pPr marL="0" lvl="0" indent="0" algn="l" rtl="0">
              <a:spcBef>
                <a:spcPts val="560"/>
              </a:spcBef>
              <a:spcAft>
                <a:spcPts val="0"/>
              </a:spcAft>
              <a:buClr>
                <a:schemeClr val="dk1"/>
              </a:buClr>
              <a:buSzPts val="2800"/>
              <a:buNone/>
            </a:pPr>
            <a:r>
              <a:rPr lang="en-GB" sz="2800" dirty="0">
                <a:latin typeface="Franklin Gothic Medium" charset="0"/>
                <a:ea typeface="Franklin Gothic Medium" charset="0"/>
                <a:cs typeface="Franklin Gothic Medium" charset="0"/>
                <a:sym typeface="Libre Franklin Medium"/>
              </a:rPr>
              <a:t>Inside Out ‘Anger Memorable Moments’ 3 min 33 secs:</a:t>
            </a:r>
            <a:endParaRPr dirty="0">
              <a:latin typeface="Franklin Gothic Medium" charset="0"/>
              <a:ea typeface="Franklin Gothic Medium" charset="0"/>
              <a:cs typeface="Franklin Gothic Medium" charset="0"/>
            </a:endParaRPr>
          </a:p>
          <a:p>
            <a:pPr marL="0" lvl="0" indent="0" algn="l" rtl="0">
              <a:spcBef>
                <a:spcPts val="560"/>
              </a:spcBef>
              <a:spcAft>
                <a:spcPts val="0"/>
              </a:spcAft>
              <a:buClr>
                <a:schemeClr val="dk1"/>
              </a:buClr>
              <a:buSzPts val="2800"/>
              <a:buNone/>
            </a:pPr>
            <a:endParaRPr sz="2800" u="sng" dirty="0">
              <a:solidFill>
                <a:schemeClr val="hlink"/>
              </a:solidFill>
              <a:latin typeface="Libre Franklin Medium"/>
              <a:ea typeface="Libre Franklin Medium"/>
              <a:cs typeface="Libre Franklin Medium"/>
              <a:sym typeface="Libre Franklin Medium"/>
              <a:hlinkClick r:id="rId3"/>
            </a:endParaRPr>
          </a:p>
          <a:p>
            <a:pPr marL="0" lvl="0" indent="0" algn="l" rtl="0">
              <a:spcBef>
                <a:spcPts val="560"/>
              </a:spcBef>
              <a:spcAft>
                <a:spcPts val="0"/>
              </a:spcAft>
              <a:buClr>
                <a:schemeClr val="dk1"/>
              </a:buClr>
              <a:buSzPts val="2800"/>
              <a:buNone/>
            </a:pPr>
            <a:endParaRPr sz="2800" u="sng" dirty="0">
              <a:solidFill>
                <a:schemeClr val="hlink"/>
              </a:solidFill>
              <a:latin typeface="Libre Franklin Medium"/>
              <a:ea typeface="Libre Franklin Medium"/>
              <a:cs typeface="Libre Franklin Medium"/>
              <a:sym typeface="Libre Franklin Medium"/>
              <a:hlinkClick r:id="rId3"/>
            </a:endParaRPr>
          </a:p>
          <a:p>
            <a:pPr marL="0" lvl="0" indent="0" algn="l" rtl="0">
              <a:spcBef>
                <a:spcPts val="560"/>
              </a:spcBef>
              <a:spcAft>
                <a:spcPts val="0"/>
              </a:spcAft>
              <a:buClr>
                <a:schemeClr val="dk1"/>
              </a:buClr>
              <a:buSzPts val="2800"/>
              <a:buNone/>
            </a:pPr>
            <a:endParaRPr sz="2800" u="sng" dirty="0">
              <a:solidFill>
                <a:schemeClr val="hlink"/>
              </a:solidFill>
              <a:latin typeface="Libre Franklin Medium"/>
              <a:ea typeface="Libre Franklin Medium"/>
              <a:cs typeface="Libre Franklin Medium"/>
              <a:sym typeface="Libre Franklin Medium"/>
              <a:hlinkClick r:id="rId3"/>
            </a:endParaRPr>
          </a:p>
          <a:p>
            <a:pPr marL="0" lvl="0" indent="0" algn="l" rtl="0">
              <a:spcBef>
                <a:spcPts val="560"/>
              </a:spcBef>
              <a:spcAft>
                <a:spcPts val="0"/>
              </a:spcAft>
              <a:buClr>
                <a:schemeClr val="dk1"/>
              </a:buClr>
              <a:buSzPts val="2800"/>
              <a:buNone/>
            </a:pPr>
            <a:endParaRPr sz="2800" u="sng" dirty="0">
              <a:solidFill>
                <a:schemeClr val="hlink"/>
              </a:solidFill>
              <a:latin typeface="Libre Franklin Medium"/>
              <a:ea typeface="Libre Franklin Medium"/>
              <a:cs typeface="Libre Franklin Medium"/>
              <a:sym typeface="Libre Franklin Medium"/>
              <a:hlinkClick r:id="rId3"/>
            </a:endParaRPr>
          </a:p>
          <a:p>
            <a:pPr marL="0" lvl="0" indent="0" algn="l" rtl="0">
              <a:spcBef>
                <a:spcPts val="560"/>
              </a:spcBef>
              <a:spcAft>
                <a:spcPts val="0"/>
              </a:spcAft>
              <a:buClr>
                <a:schemeClr val="dk1"/>
              </a:buClr>
              <a:buSzPts val="2800"/>
              <a:buNone/>
            </a:pPr>
            <a:endParaRPr sz="2800" u="sng" dirty="0">
              <a:solidFill>
                <a:schemeClr val="hlink"/>
              </a:solidFill>
              <a:latin typeface="Libre Franklin Medium"/>
              <a:ea typeface="Libre Franklin Medium"/>
              <a:cs typeface="Libre Franklin Medium"/>
              <a:sym typeface="Libre Franklin Medium"/>
              <a:hlinkClick r:id="rId3"/>
            </a:endParaRPr>
          </a:p>
          <a:p>
            <a:pPr marL="0" lvl="0" indent="0" algn="l" rtl="0">
              <a:spcBef>
                <a:spcPts val="560"/>
              </a:spcBef>
              <a:spcAft>
                <a:spcPts val="0"/>
              </a:spcAft>
              <a:buClr>
                <a:schemeClr val="dk1"/>
              </a:buClr>
              <a:buSzPts val="2800"/>
              <a:buNone/>
            </a:pPr>
            <a:endParaRPr sz="2800" u="sng" dirty="0">
              <a:solidFill>
                <a:schemeClr val="hlink"/>
              </a:solidFill>
              <a:latin typeface="Libre Franklin Medium"/>
              <a:ea typeface="Libre Franklin Medium"/>
              <a:cs typeface="Libre Franklin Medium"/>
              <a:sym typeface="Libre Franklin Medium"/>
              <a:hlinkClick r:id="rId3"/>
            </a:endParaRPr>
          </a:p>
          <a:p>
            <a:pPr marL="0" lvl="0" indent="0" algn="ctr" rtl="0">
              <a:spcBef>
                <a:spcPts val="560"/>
              </a:spcBef>
              <a:spcAft>
                <a:spcPts val="0"/>
              </a:spcAft>
              <a:buClr>
                <a:schemeClr val="dk1"/>
              </a:buClr>
              <a:buSzPts val="2800"/>
              <a:buNone/>
            </a:pPr>
            <a:r>
              <a:rPr lang="en-GB" sz="2800" u="sng" dirty="0">
                <a:latin typeface="Libre Franklin Medium"/>
                <a:ea typeface="Libre Franklin Medium"/>
                <a:cs typeface="Libre Franklin Medium"/>
                <a:sym typeface="Libre Franklin Medium"/>
              </a:rPr>
              <a:t>https://www.youtube.com/watch?v=rnLg-1vE94k</a:t>
            </a:r>
            <a:endParaRPr dirty="0"/>
          </a:p>
        </p:txBody>
      </p:sp>
      <p:pic>
        <p:nvPicPr>
          <p:cNvPr id="2" name="Picture 1">
            <a:hlinkClick r:id="rId4"/>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21351" y="2210937"/>
            <a:ext cx="5979877" cy="3070748"/>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8"/>
          <p:cNvSpPr txBox="1">
            <a:spLocks noGrp="1"/>
          </p:cNvSpPr>
          <p:nvPr>
            <p:ph type="body" idx="1"/>
          </p:nvPr>
        </p:nvSpPr>
        <p:spPr>
          <a:xfrm>
            <a:off x="457200" y="941294"/>
            <a:ext cx="8229600" cy="5184869"/>
          </a:xfrm>
          <a:prstGeom prst="rect">
            <a:avLst/>
          </a:prstGeom>
          <a:noFill/>
          <a:ln>
            <a:noFill/>
          </a:ln>
        </p:spPr>
        <p:txBody>
          <a:bodyPr spcFirstLastPara="1" wrap="square" lIns="91425" tIns="45700" rIns="91425" bIns="45700" anchor="t" anchorCtr="0">
            <a:normAutofit/>
          </a:bodyPr>
          <a:lstStyle/>
          <a:p>
            <a:pPr marL="342900" lvl="0" indent="-342900" algn="l" rtl="0">
              <a:lnSpc>
                <a:spcPct val="150000"/>
              </a:lnSpc>
              <a:spcBef>
                <a:spcPts val="0"/>
              </a:spcBef>
              <a:spcAft>
                <a:spcPts val="0"/>
              </a:spcAft>
              <a:buClr>
                <a:schemeClr val="dk1"/>
              </a:buClr>
              <a:buSzPts val="4000"/>
              <a:buChar char="•"/>
            </a:pPr>
            <a:r>
              <a:rPr lang="en-GB" sz="4000" dirty="0">
                <a:latin typeface="Franklin Gothic Medium" charset="0"/>
                <a:ea typeface="Franklin Gothic Medium" charset="0"/>
                <a:cs typeface="Franklin Gothic Medium" charset="0"/>
                <a:sym typeface="Libre Franklin Medium"/>
              </a:rPr>
              <a:t>What is the purpose of anger?</a:t>
            </a:r>
            <a:endParaRPr>
              <a:latin typeface="Franklin Gothic Medium" charset="0"/>
              <a:ea typeface="Franklin Gothic Medium" charset="0"/>
              <a:cs typeface="Franklin Gothic Medium" charset="0"/>
            </a:endParaRPr>
          </a:p>
          <a:p>
            <a:pPr marL="342900" lvl="0" indent="-342900" algn="l" rtl="0">
              <a:lnSpc>
                <a:spcPct val="150000"/>
              </a:lnSpc>
              <a:spcBef>
                <a:spcPts val="800"/>
              </a:spcBef>
              <a:spcAft>
                <a:spcPts val="0"/>
              </a:spcAft>
              <a:buClr>
                <a:schemeClr val="dk1"/>
              </a:buClr>
              <a:buSzPts val="4000"/>
              <a:buChar char="•"/>
            </a:pPr>
            <a:r>
              <a:rPr lang="en-GB" sz="4000" dirty="0">
                <a:latin typeface="Franklin Gothic Medium" charset="0"/>
                <a:ea typeface="Franklin Gothic Medium" charset="0"/>
                <a:cs typeface="Franklin Gothic Medium" charset="0"/>
                <a:sym typeface="Libre Franklin Medium"/>
              </a:rPr>
              <a:t>What are the benefits of anger?</a:t>
            </a:r>
            <a:endParaRPr>
              <a:latin typeface="Franklin Gothic Medium" charset="0"/>
              <a:ea typeface="Franklin Gothic Medium" charset="0"/>
              <a:cs typeface="Franklin Gothic Medium" charset="0"/>
            </a:endParaRPr>
          </a:p>
          <a:p>
            <a:pPr marL="342900" lvl="0" indent="-342900" algn="l" rtl="0">
              <a:lnSpc>
                <a:spcPct val="150000"/>
              </a:lnSpc>
              <a:spcBef>
                <a:spcPts val="800"/>
              </a:spcBef>
              <a:spcAft>
                <a:spcPts val="0"/>
              </a:spcAft>
              <a:buClr>
                <a:schemeClr val="dk1"/>
              </a:buClr>
              <a:buSzPts val="4000"/>
              <a:buChar char="•"/>
            </a:pPr>
            <a:r>
              <a:rPr lang="en-GB" sz="4000" dirty="0">
                <a:latin typeface="Franklin Gothic Medium" charset="0"/>
                <a:ea typeface="Franklin Gothic Medium" charset="0"/>
                <a:cs typeface="Franklin Gothic Medium" charset="0"/>
                <a:sym typeface="Libre Franklin Medium"/>
              </a:rPr>
              <a:t>What are the costs of anger?</a:t>
            </a:r>
            <a:endParaRPr>
              <a:latin typeface="Franklin Gothic Medium" charset="0"/>
              <a:ea typeface="Franklin Gothic Medium" charset="0"/>
              <a:cs typeface="Franklin Gothic Medium" charset="0"/>
            </a:endParaRPr>
          </a:p>
          <a:p>
            <a:pPr marL="342900" lvl="0" indent="-88900" algn="l" rtl="0">
              <a:spcBef>
                <a:spcPts val="800"/>
              </a:spcBef>
              <a:spcAft>
                <a:spcPts val="0"/>
              </a:spcAft>
              <a:buClr>
                <a:schemeClr val="dk1"/>
              </a:buClr>
              <a:buSzPts val="4000"/>
              <a:buNone/>
            </a:pPr>
            <a:endParaRPr sz="4000">
              <a:latin typeface="Franklin Gothic Medium" charset="0"/>
              <a:ea typeface="Franklin Gothic Medium" charset="0"/>
              <a:cs typeface="Franklin Gothic Medium" charset="0"/>
              <a:sym typeface="Libre Franklin Medium"/>
            </a:endParaRPr>
          </a:p>
          <a:p>
            <a:pPr marL="0" lvl="0" indent="0" algn="ctr" rtl="0">
              <a:spcBef>
                <a:spcPts val="800"/>
              </a:spcBef>
              <a:spcAft>
                <a:spcPts val="0"/>
              </a:spcAft>
              <a:buClr>
                <a:schemeClr val="dk1"/>
              </a:buClr>
              <a:buSzPts val="4000"/>
              <a:buNone/>
            </a:pPr>
            <a:r>
              <a:rPr lang="en-GB" sz="4000" b="1" dirty="0">
                <a:latin typeface="Franklin Gothic Medium" charset="0"/>
                <a:ea typeface="Franklin Gothic Medium" charset="0"/>
                <a:cs typeface="Franklin Gothic Medium" charset="0"/>
                <a:sym typeface="Libre Franklin"/>
              </a:rPr>
              <a:t>Discuss in groups</a:t>
            </a:r>
            <a:endParaRPr b="1">
              <a:latin typeface="Franklin Gothic Medium" charset="0"/>
              <a:ea typeface="Franklin Gothic Medium" charset="0"/>
              <a:cs typeface="Franklin Gothic Medium"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9"/>
          <p:cNvSpPr txBox="1">
            <a:spLocks noGrp="1"/>
          </p:cNvSpPr>
          <p:nvPr>
            <p:ph type="title"/>
          </p:nvPr>
        </p:nvSpPr>
        <p:spPr>
          <a:xfrm>
            <a:off x="457200" y="104588"/>
            <a:ext cx="8229600" cy="806824"/>
          </a:xfrm>
          <a:prstGeom prst="rect">
            <a:avLst/>
          </a:prstGeom>
          <a:noFill/>
          <a:ln>
            <a:noFill/>
          </a:ln>
        </p:spPr>
        <p:txBody>
          <a:bodyPr spcFirstLastPara="1" wrap="square" lIns="91425" tIns="45700" rIns="91425" bIns="45700" anchor="ctr" anchorCtr="0">
            <a:normAutofit fontScale="90000"/>
          </a:bodyPr>
          <a:lstStyle/>
          <a:p>
            <a:pPr marL="0" lvl="0" indent="0" algn="l" rtl="0">
              <a:spcBef>
                <a:spcPts val="0"/>
              </a:spcBef>
              <a:spcAft>
                <a:spcPts val="0"/>
              </a:spcAft>
              <a:buClr>
                <a:srgbClr val="0000FF"/>
              </a:buClr>
              <a:buSzPct val="100000"/>
              <a:buFont typeface="Libre Franklin Medium"/>
              <a:buNone/>
            </a:pPr>
            <a:r>
              <a:rPr lang="en-GB" dirty="0">
                <a:solidFill>
                  <a:srgbClr val="0000FF"/>
                </a:solidFill>
                <a:latin typeface="Franklin Gothic Medium" charset="0"/>
                <a:ea typeface="Franklin Gothic Medium" charset="0"/>
                <a:cs typeface="Franklin Gothic Medium" charset="0"/>
                <a:sym typeface="Libre Franklin Medium"/>
              </a:rPr>
              <a:t>Anger – purpose, benefits </a:t>
            </a:r>
            <a:r>
              <a:rPr lang="en-GB" dirty="0" smtClean="0">
                <a:solidFill>
                  <a:srgbClr val="0000FF"/>
                </a:solidFill>
                <a:latin typeface="Franklin Gothic Medium" charset="0"/>
                <a:ea typeface="Franklin Gothic Medium" charset="0"/>
                <a:cs typeface="Franklin Gothic Medium" charset="0"/>
                <a:sym typeface="Libre Franklin Medium"/>
              </a:rPr>
              <a:t>and </a:t>
            </a:r>
            <a:r>
              <a:rPr lang="en-GB" dirty="0">
                <a:solidFill>
                  <a:srgbClr val="0000FF"/>
                </a:solidFill>
                <a:latin typeface="Franklin Gothic Medium" charset="0"/>
                <a:ea typeface="Franklin Gothic Medium" charset="0"/>
                <a:cs typeface="Franklin Gothic Medium" charset="0"/>
                <a:sym typeface="Libre Franklin Medium"/>
              </a:rPr>
              <a:t>cost</a:t>
            </a:r>
            <a:endParaRPr dirty="0">
              <a:latin typeface="Franklin Gothic Medium" charset="0"/>
              <a:ea typeface="Franklin Gothic Medium" charset="0"/>
              <a:cs typeface="Franklin Gothic Medium" charset="0"/>
            </a:endParaRPr>
          </a:p>
        </p:txBody>
      </p:sp>
      <p:sp>
        <p:nvSpPr>
          <p:cNvPr id="137" name="Google Shape;137;p9"/>
          <p:cNvSpPr txBox="1">
            <a:spLocks noGrp="1"/>
          </p:cNvSpPr>
          <p:nvPr>
            <p:ph type="body" idx="1"/>
          </p:nvPr>
        </p:nvSpPr>
        <p:spPr>
          <a:xfrm>
            <a:off x="197750" y="1016000"/>
            <a:ext cx="8661600" cy="5110200"/>
          </a:xfrm>
          <a:prstGeom prst="rect">
            <a:avLst/>
          </a:prstGeom>
          <a:noFill/>
          <a:ln>
            <a:noFill/>
          </a:ln>
        </p:spPr>
        <p:txBody>
          <a:bodyPr spcFirstLastPara="1" wrap="square" lIns="91425" tIns="45700" rIns="91425" bIns="45700" anchor="t" anchorCtr="0">
            <a:normAutofit fontScale="85000" lnSpcReduction="10000"/>
          </a:bodyPr>
          <a:lstStyle/>
          <a:p>
            <a:pPr marL="342900" lvl="0" indent="-342900" algn="l" rtl="0">
              <a:lnSpc>
                <a:spcPct val="115000"/>
              </a:lnSpc>
              <a:spcBef>
                <a:spcPts val="0"/>
              </a:spcBef>
              <a:spcAft>
                <a:spcPts val="0"/>
              </a:spcAft>
              <a:buClr>
                <a:schemeClr val="dk1"/>
              </a:buClr>
              <a:buSzPct val="100000"/>
              <a:buChar char="•"/>
            </a:pPr>
            <a:r>
              <a:rPr lang="en-GB" dirty="0">
                <a:latin typeface="Franklin Gothic Medium" charset="0"/>
                <a:ea typeface="Franklin Gothic Medium" charset="0"/>
                <a:cs typeface="Franklin Gothic Medium" charset="0"/>
                <a:sym typeface="Libre Franklin Medium"/>
              </a:rPr>
              <a:t>It is a normal and vital emotion - it doesn’t need to be cured - AND what we do with it matters.</a:t>
            </a:r>
            <a:endParaRPr>
              <a:latin typeface="Franklin Gothic Medium" charset="0"/>
              <a:ea typeface="Franklin Gothic Medium" charset="0"/>
              <a:cs typeface="Franklin Gothic Medium" charset="0"/>
            </a:endParaRPr>
          </a:p>
          <a:p>
            <a:pPr marL="342900" lvl="0" indent="-342900" algn="l" rtl="0">
              <a:lnSpc>
                <a:spcPct val="115000"/>
              </a:lnSpc>
              <a:spcBef>
                <a:spcPts val="544"/>
              </a:spcBef>
              <a:spcAft>
                <a:spcPts val="0"/>
              </a:spcAft>
              <a:buClr>
                <a:schemeClr val="dk1"/>
              </a:buClr>
              <a:buSzPct val="100000"/>
              <a:buChar char="•"/>
            </a:pPr>
            <a:r>
              <a:rPr lang="en-GB" dirty="0">
                <a:latin typeface="Franklin Gothic Medium" charset="0"/>
                <a:ea typeface="Franklin Gothic Medium" charset="0"/>
                <a:cs typeface="Franklin Gothic Medium" charset="0"/>
                <a:sym typeface="Libre Franklin Medium"/>
              </a:rPr>
              <a:t>Anger is an emotion designed to alert us to something that needs our attention or needs to change. It is a coping mechanism against threats to things we value.</a:t>
            </a:r>
            <a:endParaRPr>
              <a:latin typeface="Franklin Gothic Medium" charset="0"/>
              <a:ea typeface="Franklin Gothic Medium" charset="0"/>
              <a:cs typeface="Franklin Gothic Medium" charset="0"/>
            </a:endParaRPr>
          </a:p>
          <a:p>
            <a:pPr marL="342900" lvl="0" indent="-342900" algn="l" rtl="0">
              <a:lnSpc>
                <a:spcPct val="115000"/>
              </a:lnSpc>
              <a:spcBef>
                <a:spcPts val="544"/>
              </a:spcBef>
              <a:spcAft>
                <a:spcPts val="0"/>
              </a:spcAft>
              <a:buClr>
                <a:schemeClr val="dk1"/>
              </a:buClr>
              <a:buSzPct val="100000"/>
              <a:buChar char="•"/>
            </a:pPr>
            <a:r>
              <a:rPr lang="en-GB" dirty="0">
                <a:latin typeface="Franklin Gothic Medium" charset="0"/>
                <a:ea typeface="Franklin Gothic Medium" charset="0"/>
                <a:cs typeface="Franklin Gothic Medium" charset="0"/>
                <a:sym typeface="Libre Franklin Medium"/>
              </a:rPr>
              <a:t>It is often an </a:t>
            </a:r>
            <a:r>
              <a:rPr lang="mr-IN" dirty="0" smtClean="0">
                <a:latin typeface="Franklin Gothic Medium" charset="0"/>
                <a:ea typeface="Franklin Gothic Medium" charset="0"/>
                <a:cs typeface="Franklin Gothic Medium" charset="0"/>
                <a:sym typeface="Libre Franklin Medium"/>
              </a:rPr>
              <a:t>'</a:t>
            </a:r>
            <a:r>
              <a:rPr lang="en-GB" dirty="0" smtClean="0">
                <a:latin typeface="Franklin Gothic Medium" charset="0"/>
                <a:ea typeface="Franklin Gothic Medium" charset="0"/>
                <a:cs typeface="Franklin Gothic Medium" charset="0"/>
                <a:sym typeface="Libre Franklin Medium"/>
              </a:rPr>
              <a:t>END</a:t>
            </a:r>
            <a:r>
              <a:rPr lang="mr-IN" dirty="0" smtClean="0">
                <a:latin typeface="Franklin Gothic Medium" charset="0"/>
                <a:ea typeface="Franklin Gothic Medium" charset="0"/>
                <a:cs typeface="Franklin Gothic Medium" charset="0"/>
                <a:sym typeface="Libre Franklin Medium"/>
              </a:rPr>
              <a:t>'</a:t>
            </a:r>
            <a:r>
              <a:rPr lang="en-GB" dirty="0" smtClean="0">
                <a:latin typeface="Franklin Gothic Medium" charset="0"/>
                <a:ea typeface="Franklin Gothic Medium" charset="0"/>
                <a:cs typeface="Franklin Gothic Medium" charset="0"/>
                <a:sym typeface="Libre Franklin Medium"/>
              </a:rPr>
              <a:t> </a:t>
            </a:r>
            <a:r>
              <a:rPr lang="en-GB" dirty="0">
                <a:latin typeface="Franklin Gothic Medium" charset="0"/>
                <a:ea typeface="Franklin Gothic Medium" charset="0"/>
                <a:cs typeface="Franklin Gothic Medium" charset="0"/>
                <a:sym typeface="Libre Franklin Medium"/>
              </a:rPr>
              <a:t>emotion that protects us when we feel vulnerable (you can refer back to triggers in the poem).</a:t>
            </a:r>
            <a:endParaRPr>
              <a:latin typeface="Franklin Gothic Medium" charset="0"/>
              <a:ea typeface="Franklin Gothic Medium" charset="0"/>
              <a:cs typeface="Franklin Gothic Medium" charset="0"/>
            </a:endParaRPr>
          </a:p>
          <a:p>
            <a:pPr marL="342900" lvl="0" indent="-342900" algn="l" rtl="0">
              <a:lnSpc>
                <a:spcPct val="115000"/>
              </a:lnSpc>
              <a:spcBef>
                <a:spcPts val="544"/>
              </a:spcBef>
              <a:spcAft>
                <a:spcPts val="0"/>
              </a:spcAft>
              <a:buClr>
                <a:schemeClr val="dk1"/>
              </a:buClr>
              <a:buSzPct val="100000"/>
              <a:buChar char="•"/>
            </a:pPr>
            <a:r>
              <a:rPr lang="en-GB" dirty="0">
                <a:latin typeface="Franklin Gothic Medium" charset="0"/>
                <a:ea typeface="Franklin Gothic Medium" charset="0"/>
                <a:cs typeface="Franklin Gothic Medium" charset="0"/>
                <a:sym typeface="Libre Franklin Medium"/>
              </a:rPr>
              <a:t>We can use it either PROTECTIVELY </a:t>
            </a:r>
            <a:r>
              <a:rPr lang="en-GB" dirty="0" smtClean="0">
                <a:latin typeface="Franklin Gothic Medium" charset="0"/>
                <a:ea typeface="Franklin Gothic Medium" charset="0"/>
                <a:cs typeface="Franklin Gothic Medium" charset="0"/>
                <a:sym typeface="Libre Franklin Medium"/>
              </a:rPr>
              <a:t>or </a:t>
            </a:r>
            <a:r>
              <a:rPr lang="en-GB" dirty="0">
                <a:latin typeface="Franklin Gothic Medium" charset="0"/>
                <a:ea typeface="Franklin Gothic Medium" charset="0"/>
                <a:cs typeface="Franklin Gothic Medium" charset="0"/>
                <a:sym typeface="Libre Franklin Medium"/>
              </a:rPr>
              <a:t>DEFENSIVELY;  SELF AWARENESS helps us recognise the difference.</a:t>
            </a:r>
            <a:endParaRPr>
              <a:latin typeface="Franklin Gothic Medium" charset="0"/>
              <a:ea typeface="Franklin Gothic Medium" charset="0"/>
              <a:cs typeface="Franklin Gothic Medium" charset="0"/>
              <a:sym typeface="Libre Franklin Medium"/>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877</Words>
  <Application>Microsoft Macintosh PowerPoint</Application>
  <PresentationFormat>On-screen Show (4:3)</PresentationFormat>
  <Paragraphs>115</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Franklin Gothic Medium</vt:lpstr>
      <vt:lpstr>Libre Franklin</vt:lpstr>
      <vt:lpstr>Libre Franklin Medium</vt:lpstr>
      <vt:lpstr>Office Theme</vt:lpstr>
      <vt:lpstr>Non-violent Action: A Force for Change</vt:lpstr>
      <vt:lpstr>'Anger' by Debbie Palphreyman</vt:lpstr>
      <vt:lpstr>'Anger' by Debbie Palphreyman</vt:lpstr>
      <vt:lpstr>Where’s Your Anger?</vt:lpstr>
      <vt:lpstr>What is anger and what is its purpose?</vt:lpstr>
      <vt:lpstr>What is anger and what is its purpose?</vt:lpstr>
      <vt:lpstr>What is anger and what is its purpose?</vt:lpstr>
      <vt:lpstr>PowerPoint Presentation</vt:lpstr>
      <vt:lpstr>Anger – purpose, benefits and cost</vt:lpstr>
      <vt:lpstr>The Person Who Had Feelings</vt:lpstr>
      <vt:lpstr>The Person Who Had Feelings ctd.</vt:lpstr>
      <vt:lpstr>The Person Who Had Feelings ctd.</vt:lpstr>
      <vt:lpstr>The Person Who Had Feelings</vt:lpstr>
      <vt:lpstr>Anger Iceberg</vt:lpstr>
      <vt:lpstr>The Simple Model of the Brain  </vt:lpstr>
      <vt:lpstr>PowerPoint Presentation</vt:lpstr>
    </vt:vector>
  </TitlesOfParts>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Non-violent Action: A Force for Change</dc:title>
  <dc:creator>user user</dc:creator>
  <cp:lastModifiedBy>Microsoft Office User</cp:lastModifiedBy>
  <cp:revision>5</cp:revision>
  <dcterms:created xsi:type="dcterms:W3CDTF">2016-04-27T09:46:12Z</dcterms:created>
  <dcterms:modified xsi:type="dcterms:W3CDTF">2023-10-06T16:52:01Z</dcterms:modified>
</cp:coreProperties>
</file>