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LXQ7zu+JaZYbLY5R27LfvWa/5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08"/>
    <p:restoredTop sz="94646"/>
  </p:normalViewPr>
  <p:slideViewPr>
    <p:cSldViewPr snapToGrid="0">
      <p:cViewPr varScale="1">
        <p:scale>
          <a:sx n="94" d="100"/>
          <a:sy n="94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6" Type="http://customschemas.google.com/relationships/presentationmetadata" Target="metadata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1482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8305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9194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32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5538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4554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91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5F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pic>
        <p:nvPicPr>
          <p:cNvPr id="12" name="Google Shape;12;p7" descr="lower case banner.ps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6109042"/>
            <a:ext cx="9144000" cy="74895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poemhunter.com/poem/power-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544531"/>
            <a:ext cx="7772400" cy="1849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Libre Franklin Medium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Non-violent Action: A Force for Change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234075" y="3617250"/>
            <a:ext cx="68145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85714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Power: Lesson Plan 1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85714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Understanding Power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2878" y="2393879"/>
            <a:ext cx="1003300" cy="10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856" y="1694234"/>
            <a:ext cx="1700347" cy="2402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457200" y="190637"/>
            <a:ext cx="8229600" cy="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Starter Activity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</a:rPr>
              <a:t>	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277875" y="1163650"/>
            <a:ext cx="8588400" cy="49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Read the poem “Power” by Edwina Matthews: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u="sng" dirty="0">
                <a:solidFill>
                  <a:schemeClr val="hlink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  <a:hlinkClick r:id="rId3"/>
              </a:rPr>
              <a:t>https://www.poemhunter.com/poem/power-2</a:t>
            </a:r>
            <a:r>
              <a:rPr lang="en-US" u="sng" dirty="0" smtClean="0">
                <a:solidFill>
                  <a:schemeClr val="hlink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  <a:hlinkClick r:id="rId3"/>
              </a:rPr>
              <a:t>/</a:t>
            </a:r>
            <a:endParaRPr lang="en-US" u="sng" dirty="0" smtClean="0">
              <a:solidFill>
                <a:schemeClr val="hlink"/>
              </a:solidFill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In pairs/table groups discuss the following: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do you think power is?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How might each of the different descriptions of power in the poem look? sound? feel?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Definition of power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	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457200" y="2480235"/>
            <a:ext cx="8229600" cy="192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‘The </a:t>
            </a:r>
            <a:r>
              <a:rPr lang="en-US" sz="60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ability to act or </a:t>
            </a:r>
            <a:r>
              <a:rPr lang="en-US" sz="60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do’</a:t>
            </a:r>
            <a:endParaRPr sz="60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457200" y="298255"/>
            <a:ext cx="8229600" cy="835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Libre Franklin Medium"/>
              <a:buNone/>
            </a:pPr>
            <a:r>
              <a:rPr lang="en-US" b="1" dirty="0">
                <a:solidFill>
                  <a:srgbClr val="0000FF"/>
                </a:solidFill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Four types of power</a:t>
            </a:r>
            <a:r>
              <a:rPr lang="en-US" b="1" dirty="0"/>
              <a:t>	</a:t>
            </a:r>
            <a:endParaRPr b="1" dirty="0"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457200" y="14059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 over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 to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 with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AutoNum type="arabicPeriod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Power within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</a:endParaRPr>
          </a:p>
          <a:p>
            <a:pPr marL="514350" lvl="0" indent="-3111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</a:pPr>
            <a:endParaRPr sz="16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do you think the </a:t>
            </a:r>
            <a:r>
              <a:rPr lang="en-US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difference </a:t>
            </a: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between these types of power is? Can you think of an example for each type of power?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429905" y="102699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SzPts val="3200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Using the Story Cubes in your groups create a story about one of the four different types of power. 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indent="-457200">
              <a:spcBef>
                <a:spcPts val="0"/>
              </a:spcBef>
              <a:buSzPts val="3200"/>
            </a:pP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  <a:p>
            <a:pPr indent="-457200">
              <a:spcBef>
                <a:spcPts val="0"/>
              </a:spcBef>
              <a:buSzPts val="3200"/>
            </a:pPr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Pick one of the four randomly from folded bits of paper.</a:t>
            </a:r>
            <a:endParaRPr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9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What role do each of the four types of power play in </a:t>
            </a:r>
            <a:r>
              <a:rPr lang="en-US" sz="4400" dirty="0" smtClean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non-violent </a:t>
            </a:r>
            <a:r>
              <a:rPr lang="en-US" sz="4400" dirty="0">
                <a:latin typeface="Franklin Gothic Medium" charset="0"/>
                <a:ea typeface="Franklin Gothic Medium" charset="0"/>
                <a:cs typeface="Franklin Gothic Medium" charset="0"/>
                <a:sym typeface="Libre Franklin Medium"/>
              </a:rPr>
              <a:t>action?</a:t>
            </a:r>
            <a:endParaRPr sz="4400" dirty="0">
              <a:latin typeface="Franklin Gothic Medium" charset="0"/>
              <a:ea typeface="Franklin Gothic Medium" charset="0"/>
              <a:cs typeface="Franklin Gothic Medium" charset="0"/>
              <a:sym typeface="Libre Franklin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159</Words>
  <Application>Microsoft Macintosh PowerPoint</Application>
  <PresentationFormat>On-screen Show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Medium</vt:lpstr>
      <vt:lpstr>Libre Franklin Medium</vt:lpstr>
      <vt:lpstr>Office Theme</vt:lpstr>
      <vt:lpstr>Non-violent Action: A Force for Change</vt:lpstr>
      <vt:lpstr>Starter Activity </vt:lpstr>
      <vt:lpstr>Definition of power </vt:lpstr>
      <vt:lpstr>Four types of power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Non-violent Action: A Force for Change</dc:title>
  <dc:creator>user user</dc:creator>
  <cp:lastModifiedBy>Microsoft Office User</cp:lastModifiedBy>
  <cp:revision>3</cp:revision>
  <dcterms:created xsi:type="dcterms:W3CDTF">2016-04-27T09:46:12Z</dcterms:created>
  <dcterms:modified xsi:type="dcterms:W3CDTF">2023-09-22T14:22:25Z</dcterms:modified>
</cp:coreProperties>
</file>