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059"/>
    <p:restoredTop sz="81532"/>
  </p:normalViewPr>
  <p:slideViewPr>
    <p:cSldViewPr snapToGrid="0" snapToObjects="1">
      <p:cViewPr>
        <p:scale>
          <a:sx n="86" d="100"/>
          <a:sy n="86" d="100"/>
        </p:scale>
        <p:origin x="1280" y="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28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A7A2E-9751-4B4D-858B-B947134C0DCD}" type="datetimeFigureOut">
              <a:rPr lang="en-US" smtClean="0"/>
              <a:t>8/14/23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2D0F2E-AD8F-CC45-8427-9ABB0AC11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339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2F80F3-8C97-834F-B533-6590D00846AB}" type="datetimeFigureOut">
              <a:rPr lang="en-US" smtClean="0"/>
              <a:t>8/14/23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1B242F-E153-C24F-9DAD-259178CBC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260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North_Flank_Kinder_Scout.JPG" TargetMode="External"/><Relationship Id="rId4" Type="http://schemas.openxmlformats.org/officeDocument/2006/relationships/hyperlink" Target="https://creativecommons.org/licenses/by-sa/3.0)" TargetMode="External"/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Relationship Id="rId3" Type="http://schemas.openxmlformats.org/officeDocument/2006/relationships/hyperlink" Target="https://www.lyrics.com/lyric/1518492/Ewan+MacColl/The+Manchester+Rambler" TargetMode="Externa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242F-E153-C24F-9DAD-259178CBCB9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056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hyperlinked</a:t>
            </a:r>
            <a:r>
              <a:rPr lang="en-US" baseline="0" dirty="0" smtClean="0"/>
              <a:t> to Ewan </a:t>
            </a:r>
            <a:r>
              <a:rPr lang="en-US" baseline="0" dirty="0" err="1" smtClean="0"/>
              <a:t>MacColl</a:t>
            </a:r>
            <a:r>
              <a:rPr lang="en-US" baseline="0" dirty="0" smtClean="0"/>
              <a:t> ’The Manchester Rambler’ but if clicking on the link </a:t>
            </a:r>
            <a:r>
              <a:rPr lang="en-US" baseline="0" dirty="0" err="1" smtClean="0"/>
              <a:t>doesn</a:t>
            </a:r>
            <a:r>
              <a:rPr lang="mr-IN" baseline="0" dirty="0" smtClean="0"/>
              <a:t>’</a:t>
            </a:r>
            <a:r>
              <a:rPr lang="en-US" baseline="0" dirty="0" smtClean="0"/>
              <a:t>t work on your computer then please copy and paste into your browser: </a:t>
            </a:r>
          </a:p>
          <a:p>
            <a:r>
              <a:rPr lang="en-US" dirty="0" smtClean="0"/>
              <a:t>https://</a:t>
            </a:r>
            <a:r>
              <a:rPr lang="en-US" dirty="0" err="1" smtClean="0"/>
              <a:t>www.youtube.com</a:t>
            </a:r>
            <a:r>
              <a:rPr lang="en-US" dirty="0" smtClean="0"/>
              <a:t>/</a:t>
            </a:r>
            <a:r>
              <a:rPr lang="en-US" dirty="0" err="1" smtClean="0"/>
              <a:t>watch?v</a:t>
            </a:r>
            <a:r>
              <a:rPr lang="en-US" dirty="0" smtClean="0"/>
              <a:t>=YENYMwuCG2Y</a:t>
            </a:r>
          </a:p>
          <a:p>
            <a:endParaRPr lang="en-US" dirty="0" smtClean="0"/>
          </a:p>
          <a:p>
            <a:r>
              <a:rPr lang="en-US" dirty="0" smtClean="0"/>
              <a:t>Image: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https://commons.wikimedia.org/wiki/File:North_Flank_Kinder_Scout.JPG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David Appleyard / CC BY-SA (</a:t>
            </a:r>
            <a:r>
              <a:rPr lang="en-GB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https://creativecommons.org/licenses/by-sa/3.0)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242F-E153-C24F-9DAD-259178CBCB9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4680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https://www.lyrics.com/lyric/1518492/Ewan+MacColl/The+Manchester+Rambler</a:t>
            </a:r>
            <a:r>
              <a:rPr lang="en-GB" smtClean="0">
                <a:effectLst/>
              </a:rPr>
              <a:t>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242F-E153-C24F-9DAD-259178CBCB9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274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hyperlinked but</a:t>
            </a:r>
            <a:r>
              <a:rPr lang="en-US" baseline="0" dirty="0" smtClean="0"/>
              <a:t> if clicking on the link doesn’t work on your computer then please copy and paste into your browser: </a:t>
            </a:r>
            <a:r>
              <a:rPr lang="en-US" dirty="0" smtClean="0"/>
              <a:t>https://</a:t>
            </a:r>
            <a:r>
              <a:rPr lang="en-US" dirty="0" err="1" smtClean="0"/>
              <a:t>www.youtube.com</a:t>
            </a:r>
            <a:r>
              <a:rPr lang="en-US" dirty="0" smtClean="0"/>
              <a:t>/</a:t>
            </a:r>
            <a:r>
              <a:rPr lang="en-US" dirty="0" err="1" smtClean="0"/>
              <a:t>watch?v</a:t>
            </a:r>
            <a:r>
              <a:rPr lang="en-US" dirty="0" smtClean="0"/>
              <a:t>=</a:t>
            </a:r>
            <a:r>
              <a:rPr lang="en-US" dirty="0" err="1" smtClean="0"/>
              <a:t>OpmPDWCSeKQ</a:t>
            </a:r>
            <a:endParaRPr lang="en-US" dirty="0" smtClean="0"/>
          </a:p>
          <a:p>
            <a:r>
              <a:rPr lang="en-US" dirty="0" smtClean="0"/>
              <a:t>Film is Creative Commons and is downloaded but won’t embed into PowerPoint as too large</a:t>
            </a:r>
          </a:p>
          <a:p>
            <a:r>
              <a:rPr lang="en-US" dirty="0" smtClean="0"/>
              <a:t>An</a:t>
            </a:r>
            <a:r>
              <a:rPr lang="en-US" baseline="0" dirty="0" smtClean="0"/>
              <a:t> alternative shorter film with Jarvis Cocker, made by </a:t>
            </a:r>
            <a:r>
              <a:rPr lang="en-US" baseline="0" smtClean="0"/>
              <a:t>The National Trust (2 </a:t>
            </a:r>
            <a:r>
              <a:rPr lang="en-US" baseline="0" dirty="0" smtClean="0"/>
              <a:t>mins) can be found here: https://</a:t>
            </a:r>
            <a:r>
              <a:rPr lang="en-US" baseline="0" dirty="0" err="1" smtClean="0"/>
              <a:t>www.youtube.com</a:t>
            </a:r>
            <a:r>
              <a:rPr lang="en-US" baseline="0" dirty="0" smtClean="0"/>
              <a:t>/</a:t>
            </a:r>
            <a:r>
              <a:rPr lang="en-US" baseline="0" dirty="0" err="1" smtClean="0"/>
              <a:t>watch?v</a:t>
            </a:r>
            <a:r>
              <a:rPr lang="en-US" baseline="0" dirty="0" smtClean="0"/>
              <a:t>=xGNNWdK6FJo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242F-E153-C24F-9DAD-259178CBCB9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149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FC1D858-51B1-354F-986E-92DDAFA5DA6D}" type="datetimeFigureOut">
              <a:rPr lang="en-US" smtClean="0"/>
              <a:pPr/>
              <a:t>8/14/23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AAB54F-1B84-4E45-B5F9-6664E027E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297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FC1D858-51B1-354F-986E-92DDAFA5DA6D}" type="datetimeFigureOut">
              <a:rPr lang="en-US" smtClean="0"/>
              <a:pPr/>
              <a:t>8/14/23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AAB54F-1B84-4E45-B5F9-6664E027E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292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FC1D858-51B1-354F-986E-92DDAFA5DA6D}" type="datetimeFigureOut">
              <a:rPr lang="en-US" smtClean="0"/>
              <a:pPr/>
              <a:t>8/14/23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AAB54F-1B84-4E45-B5F9-6664E027E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371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598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FC1D858-51B1-354F-986E-92DDAFA5DA6D}" type="datetimeFigureOut">
              <a:rPr lang="en-US" smtClean="0"/>
              <a:pPr/>
              <a:t>8/14/23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AAB54F-1B84-4E45-B5F9-6664E027E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624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FC1D858-51B1-354F-986E-92DDAFA5DA6D}" type="datetimeFigureOut">
              <a:rPr lang="en-US" smtClean="0"/>
              <a:pPr/>
              <a:t>8/14/23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AAB54F-1B84-4E45-B5F9-6664E027E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346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FC1D858-51B1-354F-986E-92DDAFA5DA6D}" type="datetimeFigureOut">
              <a:rPr lang="en-US" smtClean="0"/>
              <a:pPr/>
              <a:t>8/14/23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AAB54F-1B84-4E45-B5F9-6664E027E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111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FC1D858-51B1-354F-986E-92DDAFA5DA6D}" type="datetimeFigureOut">
              <a:rPr lang="en-US" smtClean="0"/>
              <a:pPr/>
              <a:t>8/14/23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AAB54F-1B84-4E45-B5F9-6664E027E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980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FC1D858-51B1-354F-986E-92DDAFA5DA6D}" type="datetimeFigureOut">
              <a:rPr lang="en-US" smtClean="0"/>
              <a:pPr/>
              <a:t>8/14/23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AAB54F-1B84-4E45-B5F9-6664E027E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138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FC1D858-51B1-354F-986E-92DDAFA5DA6D}" type="datetimeFigureOut">
              <a:rPr lang="en-US" smtClean="0"/>
              <a:pPr/>
              <a:t>8/14/23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AAB54F-1B84-4E45-B5F9-6664E027E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002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FC1D858-51B1-354F-986E-92DDAFA5DA6D}" type="datetimeFigureOut">
              <a:rPr lang="en-US" smtClean="0"/>
              <a:pPr/>
              <a:t>8/14/23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AAB54F-1B84-4E45-B5F9-6664E027E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343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82134"/>
            <a:ext cx="8229600" cy="835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4" name="Picture 3" descr="lower case banner.psd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09042"/>
            <a:ext cx="9144000" cy="748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167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ENYMwuCG2Y" TargetMode="External"/><Relationship Id="rId4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www.lyrics.com/lyric/1518492/Ewan+MacColl/The+Manchester+Rambler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pmPDWCSeKQ" TargetMode="External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44531"/>
            <a:ext cx="7772400" cy="1849348"/>
          </a:xfrm>
        </p:spPr>
        <p:txBody>
          <a:bodyPr/>
          <a:lstStyle/>
          <a:p>
            <a:r>
              <a:rPr lang="en-US" dirty="0" smtClean="0"/>
              <a:t>Non-violent </a:t>
            </a:r>
            <a:r>
              <a:rPr lang="en-US" dirty="0"/>
              <a:t>Action: A Force for Change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Case study lesson</a:t>
            </a:r>
            <a:r>
              <a:rPr lang="en-US" dirty="0" smtClean="0"/>
              <a:t>:</a:t>
            </a:r>
          </a:p>
          <a:p>
            <a:r>
              <a:rPr lang="en-US" dirty="0" smtClean="0"/>
              <a:t>UK Right to Roam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3451" y="2393879"/>
            <a:ext cx="1003300" cy="1003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8255" y="1694234"/>
            <a:ext cx="1700347" cy="2402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69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hlinkClick r:id="rId3"/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5926" y="1417638"/>
            <a:ext cx="5532384" cy="4153793"/>
          </a:xfrm>
        </p:spPr>
      </p:pic>
    </p:spTree>
    <p:extLst>
      <p:ext uri="{BB962C8B-B14F-4D97-AF65-F5344CB8AC3E}">
        <p14:creationId xmlns:p14="http://schemas.microsoft.com/office/powerpoint/2010/main" val="57343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725" y="428280"/>
            <a:ext cx="8229600" cy="57128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>
                <a:hlinkClick r:id="rId3"/>
              </a:rPr>
              <a:t>The Manchester Rambler Lyrics</a:t>
            </a:r>
            <a:endParaRPr lang="en-US" sz="4400" dirty="0" smtClean="0"/>
          </a:p>
          <a:p>
            <a:r>
              <a:rPr lang="en-GB" sz="4400" dirty="0"/>
              <a:t>How did it make you feel? </a:t>
            </a:r>
            <a:endParaRPr lang="en-GB" sz="4400" dirty="0" smtClean="0"/>
          </a:p>
          <a:p>
            <a:r>
              <a:rPr lang="en-GB" sz="4400" dirty="0" smtClean="0"/>
              <a:t>What </a:t>
            </a:r>
            <a:r>
              <a:rPr lang="en-GB" sz="4400" dirty="0"/>
              <a:t>words did you hear that you didn’t know? </a:t>
            </a:r>
            <a:endParaRPr lang="en-GB" sz="4400" dirty="0" smtClean="0"/>
          </a:p>
          <a:p>
            <a:r>
              <a:rPr lang="en-GB" sz="4400" dirty="0" smtClean="0"/>
              <a:t>What </a:t>
            </a:r>
            <a:r>
              <a:rPr lang="en-GB" sz="4400" dirty="0"/>
              <a:t>do you think the song is about?</a:t>
            </a:r>
            <a:endParaRPr lang="en-GB" sz="4400" b="1" dirty="0"/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96115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hlinkClick r:id="rId3"/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632" y="699337"/>
            <a:ext cx="6788944" cy="4525963"/>
          </a:xfrm>
        </p:spPr>
      </p:pic>
    </p:spTree>
    <p:extLst>
      <p:ext uri="{BB962C8B-B14F-4D97-AF65-F5344CB8AC3E}">
        <p14:creationId xmlns:p14="http://schemas.microsoft.com/office/powerpoint/2010/main" val="10870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1433</TotalTime>
  <Words>153</Words>
  <Application>Microsoft Macintosh PowerPoint</Application>
  <PresentationFormat>On-screen Show (4:3)</PresentationFormat>
  <Paragraphs>21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Calibri</vt:lpstr>
      <vt:lpstr>Franklin Gothic Medium</vt:lpstr>
      <vt:lpstr>Mangal</vt:lpstr>
      <vt:lpstr>Arial</vt:lpstr>
      <vt:lpstr>Office Theme</vt:lpstr>
      <vt:lpstr>Non-violent Action: A Force for Change</vt:lpstr>
      <vt:lpstr>PowerPoint Presentation</vt:lpstr>
      <vt:lpstr>PowerPoint Presentation</vt:lpstr>
      <vt:lpstr>PowerPoint Presentation</vt:lpstr>
    </vt:vector>
  </TitlesOfParts>
  <Company>user</Company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 user</dc:creator>
  <cp:lastModifiedBy>Microsoft Office User</cp:lastModifiedBy>
  <cp:revision>159</cp:revision>
  <cp:lastPrinted>2019-03-04T15:01:28Z</cp:lastPrinted>
  <dcterms:created xsi:type="dcterms:W3CDTF">2016-04-27T09:46:12Z</dcterms:created>
  <dcterms:modified xsi:type="dcterms:W3CDTF">2023-08-14T14:52:45Z</dcterms:modified>
</cp:coreProperties>
</file>