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y="6858000" cx="12192000"/>
  <p:notesSz cx="6858000" cy="9144000"/>
  <p:embeddedFontLst>
    <p:embeddedFont>
      <p:font typeface="Architects Daughter"/>
      <p:regular r:id="rId21"/>
    </p:embeddedFont>
    <p:embeddedFont>
      <p:font typeface="Candara"/>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font" Target="fonts/Candara-regular.fntdata"/><Relationship Id="rId21" Type="http://schemas.openxmlformats.org/officeDocument/2006/relationships/font" Target="fonts/ArchitectsDaughter-regular.fntdata"/><Relationship Id="rId24" Type="http://schemas.openxmlformats.org/officeDocument/2006/relationships/font" Target="fonts/Candara-italic.fntdata"/><Relationship Id="rId23" Type="http://schemas.openxmlformats.org/officeDocument/2006/relationships/font" Target="fonts/Candara-bold.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5" Type="http://schemas.openxmlformats.org/officeDocument/2006/relationships/font" Target="fonts/Candara-bold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a:p>
            <a:pPr indent="0" lvl="0" marL="0" rtl="0" algn="l">
              <a:spcBef>
                <a:spcPts val="0"/>
              </a:spcBef>
              <a:spcAft>
                <a:spcPts val="0"/>
              </a:spcAft>
              <a:buNone/>
            </a:pPr>
            <a:r>
              <a:rPr b="1" lang="en-GB"/>
              <a:t>For Lesson Plan 2: Personal Power - Part 2 </a:t>
            </a:r>
            <a:r>
              <a:rPr lang="en-GB"/>
              <a:t>– Use all slides except slides 2 &amp; 8</a:t>
            </a:r>
            <a:endParaRPr/>
          </a:p>
          <a:p>
            <a:pPr indent="0" lvl="0" marL="0" rtl="0" algn="l">
              <a:spcBef>
                <a:spcPts val="0"/>
              </a:spcBef>
              <a:spcAft>
                <a:spcPts val="0"/>
              </a:spcAft>
              <a:buNone/>
            </a:pPr>
            <a:r>
              <a:t/>
            </a:r>
            <a:endParaRPr/>
          </a:p>
          <a:p>
            <a:pPr indent="0" lvl="0" marL="0" rtl="0" algn="l">
              <a:spcBef>
                <a:spcPts val="0"/>
              </a:spcBef>
              <a:spcAft>
                <a:spcPts val="0"/>
              </a:spcAft>
              <a:buNone/>
            </a:pPr>
            <a:r>
              <a:rPr b="1" lang="en-GB"/>
              <a:t>For Lesson Plan 3: </a:t>
            </a:r>
            <a:r>
              <a:rPr b="1" lang="en-GB">
                <a:latin typeface="Arial"/>
                <a:ea typeface="Arial"/>
                <a:cs typeface="Arial"/>
                <a:sym typeface="Arial"/>
              </a:rPr>
              <a:t>Understanding the link between Vulnerability, Anger &amp; Violence </a:t>
            </a:r>
            <a:r>
              <a:rPr b="0" lang="en-GB">
                <a:latin typeface="Arial"/>
                <a:ea typeface="Arial"/>
                <a:cs typeface="Arial"/>
                <a:sym typeface="Arial"/>
              </a:rPr>
              <a:t>– Use slides 1-8</a:t>
            </a:r>
            <a:endParaRPr b="0"/>
          </a:p>
        </p:txBody>
      </p:sp>
      <p:sp>
        <p:nvSpPr>
          <p:cNvPr id="87" name="Google Shape;87;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10:notes"/>
          <p:cNvSpPr/>
          <p:nvPr>
            <p:ph idx="2" type="sldImg"/>
          </p:nvPr>
        </p:nvSpPr>
        <p:spPr>
          <a:xfrm>
            <a:off x="685800" y="314325"/>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6" name="Google Shape;216;p10:notes"/>
          <p:cNvSpPr txBox="1"/>
          <p:nvPr>
            <p:ph idx="1" type="body"/>
          </p:nvPr>
        </p:nvSpPr>
        <p:spPr>
          <a:xfrm>
            <a:off x="385763" y="3686175"/>
            <a:ext cx="5972175" cy="51435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GB"/>
              <a:t>FEELING SAFE MATTERS  </a:t>
            </a:r>
            <a:endParaRPr/>
          </a:p>
          <a:p>
            <a:pPr indent="0" lvl="0" marL="0" rtl="0" algn="l">
              <a:spcBef>
                <a:spcPts val="0"/>
              </a:spcBef>
              <a:spcAft>
                <a:spcPts val="0"/>
              </a:spcAft>
              <a:buNone/>
            </a:pPr>
            <a:r>
              <a:rPr lang="en-GB"/>
              <a:t>The reason for this is because of </a:t>
            </a:r>
            <a:r>
              <a:rPr lang="en-GB">
                <a:solidFill>
                  <a:srgbClr val="FF0000"/>
                </a:solidFill>
              </a:rPr>
              <a:t> </a:t>
            </a:r>
            <a:r>
              <a:rPr b="1" lang="en-GB">
                <a:solidFill>
                  <a:srgbClr val="FF0000"/>
                </a:solidFill>
              </a:rPr>
              <a:t>[ANNIM 1]  </a:t>
            </a:r>
            <a:r>
              <a:rPr lang="en-GB"/>
              <a:t>how we process our experiences in the brain.  What happens is that in response to every experience we have our brain does a simple “risk assessment” which starts in the LIMBIC or FEELING brain (responsible for our emotional responses).  In this risk assessment the brain is assessing </a:t>
            </a:r>
            <a:endParaRPr/>
          </a:p>
          <a:p>
            <a:pPr indent="0" lvl="0" marL="0" rtl="0" algn="l">
              <a:spcBef>
                <a:spcPts val="0"/>
              </a:spcBef>
              <a:spcAft>
                <a:spcPts val="0"/>
              </a:spcAft>
              <a:buNone/>
            </a:pPr>
            <a:r>
              <a:rPr b="1" lang="en-GB">
                <a:solidFill>
                  <a:srgbClr val="FF0000"/>
                </a:solidFill>
              </a:rPr>
              <a:t>[ANNIM 2]   </a:t>
            </a:r>
            <a:r>
              <a:rPr lang="en-GB"/>
              <a:t>Step 1 is:    Am I safe? </a:t>
            </a:r>
            <a:r>
              <a:rPr b="1" lang="en-GB"/>
              <a:t> </a:t>
            </a:r>
            <a:r>
              <a:rPr lang="en-GB"/>
              <a:t>What do I feel about this?</a:t>
            </a:r>
            <a:endParaRPr/>
          </a:p>
          <a:p>
            <a:pPr indent="0" lvl="0" marL="0" rtl="0" algn="l">
              <a:spcBef>
                <a:spcPts val="0"/>
              </a:spcBef>
              <a:spcAft>
                <a:spcPts val="0"/>
              </a:spcAft>
              <a:buNone/>
            </a:pPr>
            <a:r>
              <a:rPr b="1" lang="en-GB">
                <a:solidFill>
                  <a:srgbClr val="FF0000"/>
                </a:solidFill>
              </a:rPr>
              <a:t>[ANNIM 3]   </a:t>
            </a:r>
            <a:r>
              <a:rPr lang="en-GB"/>
              <a:t>Step 2 is:   Have I experienced this before? – do I have any memories of a similar experience I can draw on to decide what to do:</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Essentially these 2 steps are about </a:t>
            </a:r>
            <a:endParaRPr/>
          </a:p>
          <a:p>
            <a:pPr indent="0" lvl="0" marL="0" rtl="0" algn="l">
              <a:spcBef>
                <a:spcPts val="0"/>
              </a:spcBef>
              <a:spcAft>
                <a:spcPts val="0"/>
              </a:spcAft>
              <a:buNone/>
            </a:pPr>
            <a:r>
              <a:rPr lang="en-GB"/>
              <a:t>does it feel safe enough for me to </a:t>
            </a:r>
            <a:r>
              <a:rPr lang="en-GB">
                <a:solidFill>
                  <a:srgbClr val="FF0000"/>
                </a:solidFill>
              </a:rPr>
              <a:t> </a:t>
            </a:r>
            <a:r>
              <a:rPr b="1" lang="en-GB">
                <a:solidFill>
                  <a:srgbClr val="FF0000"/>
                </a:solidFill>
              </a:rPr>
              <a:t>[ANNIM 4]  </a:t>
            </a:r>
            <a:r>
              <a:rPr lang="en-GB"/>
              <a:t>CONNECT  and move TOWARDS this experience </a:t>
            </a:r>
            <a:endParaRPr/>
          </a:p>
          <a:p>
            <a:pPr indent="0" lvl="0" marL="0" marR="0" rtl="0" algn="l">
              <a:lnSpc>
                <a:spcPct val="100000"/>
              </a:lnSpc>
              <a:spcBef>
                <a:spcPts val="0"/>
              </a:spcBef>
              <a:spcAft>
                <a:spcPts val="0"/>
              </a:spcAft>
              <a:buClr>
                <a:schemeClr val="dk1"/>
              </a:buClr>
              <a:buSzPts val="1200"/>
              <a:buFont typeface="Calibri"/>
              <a:buNone/>
            </a:pPr>
            <a:r>
              <a:rPr lang="en-GB"/>
              <a:t>or does it feel uncertain or unsafe and I need to PROTECT myself from it and move AWAY from it”?</a:t>
            </a:r>
            <a:endParaRPr/>
          </a:p>
          <a:p>
            <a:pPr indent="0" lvl="0" marL="0" marR="0" rtl="0" algn="l">
              <a:lnSpc>
                <a:spcPct val="100000"/>
              </a:lnSpc>
              <a:spcBef>
                <a:spcPts val="0"/>
              </a:spcBef>
              <a:spcAft>
                <a:spcPts val="0"/>
              </a:spcAft>
              <a:buClr>
                <a:schemeClr val="dk1"/>
              </a:buClr>
              <a:buSzPts val="1200"/>
              <a:buFont typeface="Calibri"/>
              <a:buNone/>
            </a:pPr>
            <a:r>
              <a:rPr b="1" i="1" lang="en-GB"/>
              <a:t>NB  </a:t>
            </a:r>
            <a:r>
              <a:rPr i="1" lang="en-GB"/>
              <a:t>You can link this back to the Safety Continuum in Part 1 of this lesson plan</a:t>
            </a:r>
            <a:endParaRPr i="1"/>
          </a:p>
          <a:p>
            <a:pPr indent="0" lvl="0" marL="0" rtl="0" algn="l">
              <a:spcBef>
                <a:spcPts val="0"/>
              </a:spcBef>
              <a:spcAft>
                <a:spcPts val="0"/>
              </a:spcAft>
              <a:buNone/>
            </a:pPr>
            <a:r>
              <a:t/>
            </a:r>
            <a:endParaRPr/>
          </a:p>
          <a:p>
            <a:pPr indent="0" lvl="0" marL="0" rtl="0" algn="l">
              <a:spcBef>
                <a:spcPts val="0"/>
              </a:spcBef>
              <a:spcAft>
                <a:spcPts val="0"/>
              </a:spcAft>
              <a:buNone/>
            </a:pPr>
            <a:r>
              <a:rPr lang="en-GB"/>
              <a:t>Only if the outcome of the risk assessment is “this experience is OK or safe enough” do I</a:t>
            </a:r>
            <a:endParaRPr/>
          </a:p>
          <a:p>
            <a:pPr indent="0" lvl="0" marL="0" rtl="0" algn="l">
              <a:spcBef>
                <a:spcPts val="0"/>
              </a:spcBef>
              <a:spcAft>
                <a:spcPts val="0"/>
              </a:spcAft>
              <a:buNone/>
            </a:pPr>
            <a:r>
              <a:rPr b="1" lang="en-GB">
                <a:solidFill>
                  <a:srgbClr val="FF0000"/>
                </a:solidFill>
              </a:rPr>
              <a:t>[ANNIM 5]   </a:t>
            </a:r>
            <a:r>
              <a:rPr lang="en-GB"/>
              <a:t>STEP 3:  get access to the THINKING part of my brain where I can reflect on What do I think about this?  What are my behaviour choices?  </a:t>
            </a:r>
            <a:endParaRPr/>
          </a:p>
          <a:p>
            <a:pPr indent="-438130" lvl="0" marL="514330" rtl="0" algn="l">
              <a:spcBef>
                <a:spcPts val="0"/>
              </a:spcBef>
              <a:spcAft>
                <a:spcPts val="0"/>
              </a:spcAft>
              <a:buClr>
                <a:schemeClr val="dk1"/>
              </a:buClr>
              <a:buSzPts val="1200"/>
              <a:buFont typeface="Calibri"/>
              <a:buNone/>
            </a:pPr>
            <a:r>
              <a:t/>
            </a:r>
            <a:endParaRPr/>
          </a:p>
          <a:p>
            <a:pPr indent="0" lvl="0" marL="0" rtl="0" algn="l">
              <a:spcBef>
                <a:spcPts val="0"/>
              </a:spcBef>
              <a:spcAft>
                <a:spcPts val="0"/>
              </a:spcAft>
              <a:buNone/>
            </a:pPr>
            <a:r>
              <a:rPr b="1" lang="en-GB">
                <a:solidFill>
                  <a:srgbClr val="FF0000"/>
                </a:solidFill>
              </a:rPr>
              <a:t>[ANNIM 6]   </a:t>
            </a:r>
            <a:r>
              <a:rPr lang="en-GB"/>
              <a:t>So it is not until Step 4 – that I get to translate my Feeling and Thinking into action – my Behaviour</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IF not OK/Safe Enough we stay operating from the Feeling brain, overwhelmed by emotion but unable to access our thinking to help us make sense of it;  or if the experience is very intense or feels unsafe, our reptilian brain may get triggered and we will REACT with some version of Flock/Fight/Flight/Freeze.</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ctr">
              <a:spcBef>
                <a:spcPts val="0"/>
              </a:spcBef>
              <a:spcAft>
                <a:spcPts val="0"/>
              </a:spcAft>
              <a:buNone/>
            </a:pPr>
            <a:r>
              <a:t/>
            </a:r>
            <a:endParaRPr sz="800"/>
          </a:p>
        </p:txBody>
      </p:sp>
      <p:sp>
        <p:nvSpPr>
          <p:cNvPr id="217" name="Google Shape;217;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6" name="Google Shape;226;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The fact that it is our feelings at the root of how we process our experiences this tells us that our Feeling &amp; Thinking are not only interconnected, but it is actually  </a:t>
            </a:r>
            <a:r>
              <a:rPr b="1" lang="en-GB">
                <a:solidFill>
                  <a:srgbClr val="FF0000"/>
                </a:solidFill>
              </a:rPr>
              <a:t>[1]  </a:t>
            </a:r>
            <a:r>
              <a:rPr lang="en-GB"/>
              <a:t>our FEELINGS that act as the gateway to our Thinking and the safer we feel the more likely we are to CONNECT &amp; ENGAGE  rather than PROTECT &amp; DISENGAGE ourselves from an experience</a:t>
            </a:r>
            <a:endParaRPr/>
          </a:p>
          <a:p>
            <a:pPr indent="0" lvl="0" marL="0" rtl="0" algn="l">
              <a:spcBef>
                <a:spcPts val="0"/>
              </a:spcBef>
              <a:spcAft>
                <a:spcPts val="0"/>
              </a:spcAft>
              <a:buNone/>
            </a:pPr>
            <a:r>
              <a:t/>
            </a:r>
            <a:endParaRPr i="1"/>
          </a:p>
          <a:p>
            <a:pPr indent="0" lvl="0" marL="0" rtl="0" algn="l">
              <a:spcBef>
                <a:spcPts val="0"/>
              </a:spcBef>
              <a:spcAft>
                <a:spcPts val="0"/>
              </a:spcAft>
              <a:buNone/>
            </a:pPr>
            <a:r>
              <a:rPr lang="en-GB"/>
              <a:t>We also now know that  </a:t>
            </a:r>
            <a:r>
              <a:rPr b="1" lang="en-GB">
                <a:solidFill>
                  <a:srgbClr val="FF0000"/>
                </a:solidFill>
              </a:rPr>
              <a:t>[2] </a:t>
            </a:r>
            <a:r>
              <a:rPr b="0" lang="en-GB">
                <a:solidFill>
                  <a:srgbClr val="FF0000"/>
                </a:solidFill>
              </a:rPr>
              <a:t> </a:t>
            </a:r>
            <a:r>
              <a:rPr b="0" lang="en-GB"/>
              <a:t>o</a:t>
            </a:r>
            <a:r>
              <a:rPr lang="en-GB"/>
              <a:t>ur feelings are always on – whatever we are doing;  so I view our </a:t>
            </a:r>
            <a:r>
              <a:rPr i="0" lang="en-GB"/>
              <a:t>Feelings as simply messages designed to tell us things – </a:t>
            </a:r>
            <a:endParaRPr/>
          </a:p>
          <a:p>
            <a:pPr indent="0" lvl="0" marL="0" rtl="0" algn="l">
              <a:spcBef>
                <a:spcPts val="0"/>
              </a:spcBef>
              <a:spcAft>
                <a:spcPts val="0"/>
              </a:spcAft>
              <a:buNone/>
            </a:pPr>
            <a:r>
              <a:t/>
            </a:r>
            <a:endParaRPr/>
          </a:p>
          <a:p>
            <a:pPr indent="0" lvl="0" marL="0" rtl="0" algn="l">
              <a:spcBef>
                <a:spcPts val="0"/>
              </a:spcBef>
              <a:spcAft>
                <a:spcPts val="0"/>
              </a:spcAft>
              <a:buNone/>
            </a:pPr>
            <a:r>
              <a:rPr i="0" lang="en-GB"/>
              <a:t>So learning how to manage our feelings is KEY life skill – the more we can familiarise ourself with and thus normalise ALL feelings the more we can get access to our THINKING and thus respond &amp; CONNECT &amp; ENGAGE rather than react to PROTECT &amp; DISENGAGE</a:t>
            </a:r>
            <a:endParaRPr/>
          </a:p>
          <a:p>
            <a:pPr indent="0" lvl="0" marL="0" rtl="0" algn="l">
              <a:spcBef>
                <a:spcPts val="0"/>
              </a:spcBef>
              <a:spcAft>
                <a:spcPts val="0"/>
              </a:spcAft>
              <a:buNone/>
            </a:pPr>
            <a:r>
              <a:rPr i="0" lang="en-GB"/>
              <a:t>Overcome strong UR in relation to F’s in our culture</a:t>
            </a:r>
            <a:endParaRPr/>
          </a:p>
          <a:p>
            <a:pPr indent="0" lvl="0" marL="0" rtl="0" algn="l">
              <a:spcBef>
                <a:spcPts val="0"/>
              </a:spcBef>
              <a:spcAft>
                <a:spcPts val="0"/>
              </a:spcAft>
              <a:buNone/>
            </a:pPr>
            <a:r>
              <a:t/>
            </a:r>
            <a:endParaRPr i="0"/>
          </a:p>
          <a:p>
            <a:pPr indent="0" lvl="0" marL="0" rtl="0" algn="l">
              <a:spcBef>
                <a:spcPts val="0"/>
              </a:spcBef>
              <a:spcAft>
                <a:spcPts val="0"/>
              </a:spcAft>
              <a:buNone/>
            </a:pPr>
            <a:r>
              <a:rPr i="0" lang="en-GB"/>
              <a:t>So from all this we now know that Feeling Safe is pretty fundamental….</a:t>
            </a:r>
            <a:endParaRPr i="0"/>
          </a:p>
          <a:p>
            <a:pPr indent="0" lvl="0" marL="0" rtl="0" algn="l">
              <a:spcBef>
                <a:spcPts val="0"/>
              </a:spcBef>
              <a:spcAft>
                <a:spcPts val="0"/>
              </a:spcAft>
              <a:buNone/>
            </a:pPr>
            <a:r>
              <a:t/>
            </a:r>
            <a:endParaRPr/>
          </a:p>
          <a:p>
            <a:pPr indent="0" lvl="0" marL="0" rtl="0" algn="l">
              <a:spcBef>
                <a:spcPts val="0"/>
              </a:spcBef>
              <a:spcAft>
                <a:spcPts val="0"/>
              </a:spcAft>
              <a:buNone/>
            </a:pPr>
            <a:r>
              <a:t/>
            </a:r>
            <a:endParaRPr i="0"/>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227" name="Google Shape;227;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7" name="Google Shape;237;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a:p>
            <a:pPr indent="0" lvl="0" marL="0" rtl="0" algn="l">
              <a:spcBef>
                <a:spcPts val="0"/>
              </a:spcBef>
              <a:spcAft>
                <a:spcPts val="0"/>
              </a:spcAft>
              <a:buNone/>
            </a:pPr>
            <a:r>
              <a:rPr b="1" lang="en-GB">
                <a:solidFill>
                  <a:srgbClr val="FF0000"/>
                </a:solidFill>
              </a:rPr>
              <a:t>[1]   </a:t>
            </a:r>
            <a:r>
              <a:rPr b="1" lang="en-GB"/>
              <a:t>FEELING SAFE </a:t>
            </a:r>
            <a:r>
              <a:rPr lang="en-GB"/>
              <a:t>underpins</a:t>
            </a:r>
            <a:endParaRPr/>
          </a:p>
          <a:p>
            <a:pPr indent="0" lvl="1" marL="457200" rtl="0" algn="l">
              <a:spcBef>
                <a:spcPts val="0"/>
              </a:spcBef>
              <a:spcAft>
                <a:spcPts val="0"/>
              </a:spcAft>
              <a:buNone/>
            </a:pPr>
            <a:r>
              <a:rPr b="1" lang="en-GB">
                <a:solidFill>
                  <a:srgbClr val="FF0000"/>
                </a:solidFill>
              </a:rPr>
              <a:t>[2]   </a:t>
            </a:r>
            <a:r>
              <a:rPr lang="en-GB"/>
              <a:t>Our well-being</a:t>
            </a:r>
            <a:endParaRPr/>
          </a:p>
          <a:p>
            <a:pPr indent="0" lvl="1" marL="457200" rtl="0" algn="l">
              <a:spcBef>
                <a:spcPts val="0"/>
              </a:spcBef>
              <a:spcAft>
                <a:spcPts val="0"/>
              </a:spcAft>
              <a:buNone/>
            </a:pPr>
            <a:r>
              <a:rPr b="1" lang="en-GB">
                <a:solidFill>
                  <a:srgbClr val="FF0000"/>
                </a:solidFill>
              </a:rPr>
              <a:t>[3]   </a:t>
            </a:r>
            <a:r>
              <a:rPr lang="en-GB"/>
              <a:t>Our ability to learn</a:t>
            </a:r>
            <a:endParaRPr/>
          </a:p>
          <a:p>
            <a:pPr indent="0" lvl="1" marL="457200" rtl="0" algn="l">
              <a:spcBef>
                <a:spcPts val="0"/>
              </a:spcBef>
              <a:spcAft>
                <a:spcPts val="0"/>
              </a:spcAft>
              <a:buNone/>
            </a:pPr>
            <a:r>
              <a:rPr b="1" lang="en-GB">
                <a:solidFill>
                  <a:srgbClr val="FF0000"/>
                </a:solidFill>
              </a:rPr>
              <a:t>[4]   </a:t>
            </a:r>
            <a:r>
              <a:rPr lang="en-GB"/>
              <a:t>Our capacity to RESPOND rather than REACT</a:t>
            </a:r>
            <a:endParaRPr/>
          </a:p>
          <a:p>
            <a:pPr indent="0" lvl="1" marL="457200" rtl="0" algn="l">
              <a:spcBef>
                <a:spcPts val="0"/>
              </a:spcBef>
              <a:spcAft>
                <a:spcPts val="0"/>
              </a:spcAft>
              <a:buNone/>
            </a:pPr>
            <a:r>
              <a:t/>
            </a:r>
            <a:endParaRPr/>
          </a:p>
          <a:p>
            <a:pPr indent="0" lvl="1" marL="457181" rtl="0" algn="l">
              <a:spcBef>
                <a:spcPts val="0"/>
              </a:spcBef>
              <a:spcAft>
                <a:spcPts val="0"/>
              </a:spcAft>
              <a:buNone/>
            </a:pPr>
            <a:r>
              <a:rPr lang="en-GB"/>
              <a:t>In essence we are FEELING animals that can Think, not thinking animals that can feel!</a:t>
            </a:r>
            <a:endParaRPr/>
          </a:p>
          <a:p>
            <a:pPr indent="0" lvl="1" marL="457200" rtl="0" algn="l">
              <a:spcBef>
                <a:spcPts val="0"/>
              </a:spcBef>
              <a:spcAft>
                <a:spcPts val="0"/>
              </a:spcAft>
              <a:buNone/>
            </a:pPr>
            <a:r>
              <a:t/>
            </a:r>
            <a:endParaRPr/>
          </a:p>
          <a:p>
            <a:pPr indent="0" lvl="0" marL="0" rtl="0" algn="l">
              <a:spcBef>
                <a:spcPts val="0"/>
              </a:spcBef>
              <a:spcAft>
                <a:spcPts val="0"/>
              </a:spcAft>
              <a:buNone/>
            </a:pPr>
            <a:r>
              <a:t/>
            </a:r>
            <a:endParaRPr i="0"/>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238" name="Google Shape;238;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8" name="Google Shape;248;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GB"/>
              <a:t>How we learn – our brains are very malleable – they have “plasticity” (ie we can rewire them over and over just like we can reshape plasticine.)  Our brain can rewire itself and make new connections at any age</a:t>
            </a:r>
            <a:endParaRPr/>
          </a:p>
          <a:p>
            <a:pPr indent="0" lvl="0" marL="0" rtl="0" algn="l">
              <a:spcBef>
                <a:spcPts val="0"/>
              </a:spcBef>
              <a:spcAft>
                <a:spcPts val="0"/>
              </a:spcAft>
              <a:buNone/>
            </a:pPr>
            <a:r>
              <a:t/>
            </a:r>
            <a:endParaRPr b="0"/>
          </a:p>
          <a:p>
            <a:pPr indent="0" lvl="0" marL="0" rtl="0" algn="l">
              <a:spcBef>
                <a:spcPts val="0"/>
              </a:spcBef>
              <a:spcAft>
                <a:spcPts val="0"/>
              </a:spcAft>
              <a:buNone/>
            </a:pPr>
            <a:r>
              <a:rPr b="0" lang="en-GB"/>
              <a:t>So </a:t>
            </a:r>
            <a:r>
              <a:rPr b="0" lang="en-GB">
                <a:solidFill>
                  <a:srgbClr val="FF0000"/>
                </a:solidFill>
              </a:rPr>
              <a:t> </a:t>
            </a:r>
            <a:r>
              <a:rPr b="1" lang="en-GB">
                <a:solidFill>
                  <a:srgbClr val="FF0000"/>
                </a:solidFill>
              </a:rPr>
              <a:t>[ANNIM 1]</a:t>
            </a:r>
            <a:r>
              <a:rPr b="0" lang="en-GB">
                <a:solidFill>
                  <a:srgbClr val="FF0000"/>
                </a:solidFill>
              </a:rPr>
              <a:t> </a:t>
            </a:r>
            <a:r>
              <a:rPr b="0" lang="en-GB"/>
              <a:t>we learn (anything) by making new brain connections  and we make new brain connections  </a:t>
            </a:r>
            <a:r>
              <a:rPr b="1" lang="en-GB">
                <a:solidFill>
                  <a:srgbClr val="FF0000"/>
                </a:solidFill>
              </a:rPr>
              <a:t>[ANNIM 2]  </a:t>
            </a:r>
            <a:r>
              <a:rPr b="0" lang="en-GB"/>
              <a:t>simply through doing any action or activity. </a:t>
            </a:r>
            <a:endParaRPr/>
          </a:p>
          <a:p>
            <a:pPr indent="0" lvl="0" marL="0" rtl="0" algn="l">
              <a:spcBef>
                <a:spcPts val="0"/>
              </a:spcBef>
              <a:spcAft>
                <a:spcPts val="0"/>
              </a:spcAft>
              <a:buNone/>
            </a:pPr>
            <a:r>
              <a:rPr b="1" lang="en-GB">
                <a:solidFill>
                  <a:srgbClr val="FF0000"/>
                </a:solidFill>
              </a:rPr>
              <a:t>[ANNIM 3]   </a:t>
            </a:r>
            <a:r>
              <a:rPr b="0" lang="en-GB">
                <a:solidFill>
                  <a:srgbClr val="FF0000"/>
                </a:solidFill>
              </a:rPr>
              <a:t>and REPITITON turns that learning into habits. </a:t>
            </a:r>
            <a:endParaRPr b="0"/>
          </a:p>
          <a:p>
            <a:pPr indent="0" lvl="0" marL="0" rtl="0" algn="l">
              <a:spcBef>
                <a:spcPts val="0"/>
              </a:spcBef>
              <a:spcAft>
                <a:spcPts val="0"/>
              </a:spcAft>
              <a:buNone/>
            </a:pPr>
            <a:r>
              <a:rPr b="0" lang="en-GB"/>
              <a:t>Use the metaphor of walking across long grass here – the first time we do it we flatten the grass and so we can see where we have walked;  if we keep walking the same pathway over and over and over the grass will eventually wear away and that pathway becomes the one that everyone uses habitually.  </a:t>
            </a:r>
            <a:endParaRPr/>
          </a:p>
          <a:p>
            <a:pPr indent="0" lvl="0" marL="0" rtl="0" algn="l">
              <a:spcBef>
                <a:spcPts val="0"/>
              </a:spcBef>
              <a:spcAft>
                <a:spcPts val="0"/>
              </a:spcAft>
              <a:buNone/>
            </a:pPr>
            <a:r>
              <a:t/>
            </a:r>
            <a:endParaRPr b="0"/>
          </a:p>
          <a:p>
            <a:pPr indent="0" lvl="0" marL="0" rtl="0" algn="l">
              <a:spcBef>
                <a:spcPts val="0"/>
              </a:spcBef>
              <a:spcAft>
                <a:spcPts val="0"/>
              </a:spcAft>
              <a:buNone/>
            </a:pPr>
            <a:r>
              <a:rPr b="1" lang="en-GB">
                <a:solidFill>
                  <a:srgbClr val="FF0000"/>
                </a:solidFill>
              </a:rPr>
              <a:t>[ANNIM 4] </a:t>
            </a:r>
            <a:r>
              <a:rPr b="0" lang="en-GB"/>
              <a:t>And what is even better is that the repetition we need to create new connections and HABITS can be both real – (actually doing something) – or imagined – (we imagine ourselves doing something) because to the brain Thinking is the same as Doing without the movement…</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249" name="Google Shape;249;p1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9" name="Google Shape;259;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0" name="Google Shape;260;p1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p1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
        <p:nvSpPr>
          <p:cNvPr id="269" name="Google Shape;269;p15:notes"/>
          <p:cNvSpPr/>
          <p:nvPr>
            <p:ph idx="2" type="sldImg"/>
          </p:nvPr>
        </p:nvSpPr>
        <p:spPr>
          <a:xfrm>
            <a:off x="684213" y="630238"/>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70" name="Google Shape;270;p15:notes"/>
          <p:cNvSpPr txBox="1"/>
          <p:nvPr>
            <p:ph idx="1" type="body"/>
          </p:nvPr>
        </p:nvSpPr>
        <p:spPr>
          <a:xfrm>
            <a:off x="684213" y="3943350"/>
            <a:ext cx="5486400" cy="4872038"/>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None/>
            </a:pPr>
            <a:r>
              <a:rPr b="1" lang="en-GB" sz="1000">
                <a:solidFill>
                  <a:srgbClr val="FF0000"/>
                </a:solidFill>
              </a:rPr>
              <a:t>[ANNIM 1] </a:t>
            </a:r>
            <a:r>
              <a:rPr lang="en-GB" sz="1000">
                <a:latin typeface="Arial"/>
                <a:ea typeface="Arial"/>
                <a:cs typeface="Arial"/>
                <a:sym typeface="Arial"/>
              </a:rPr>
              <a:t>what I call our FTB circles – and these are key ingredients of our Personal Power and in order to work at our best we need to use these resources in a very specific way.  </a:t>
            </a:r>
            <a:endParaRPr/>
          </a:p>
          <a:p>
            <a:pPr indent="0" lvl="0" marL="0" rtl="0" algn="l">
              <a:lnSpc>
                <a:spcPct val="90000"/>
              </a:lnSpc>
              <a:spcBef>
                <a:spcPts val="0"/>
              </a:spcBef>
              <a:spcAft>
                <a:spcPts val="0"/>
              </a:spcAft>
              <a:buNone/>
            </a:pPr>
            <a:r>
              <a:rPr lang="en-GB" sz="1000">
                <a:latin typeface="Arial"/>
                <a:ea typeface="Arial"/>
                <a:cs typeface="Arial"/>
                <a:sym typeface="Arial"/>
              </a:rPr>
              <a:t>Firstly </a:t>
            </a:r>
            <a:r>
              <a:rPr b="1" lang="en-GB" sz="1000">
                <a:solidFill>
                  <a:srgbClr val="FF0000"/>
                </a:solidFill>
              </a:rPr>
              <a:t>[ANNIM 2] i</a:t>
            </a:r>
            <a:r>
              <a:rPr lang="en-GB" sz="1000">
                <a:latin typeface="Arial"/>
                <a:ea typeface="Arial"/>
                <a:cs typeface="Arial"/>
                <a:sym typeface="Arial"/>
              </a:rPr>
              <a:t>n relation to our Feelings we need to “stop and notice” them … how safe do we feel?  What Early Warning Signs are we having? Where are we on the safety continuum?</a:t>
            </a:r>
            <a:endParaRPr/>
          </a:p>
          <a:p>
            <a:pPr indent="0" lvl="0" marL="0" rtl="0" algn="l">
              <a:lnSpc>
                <a:spcPct val="90000"/>
              </a:lnSpc>
              <a:spcBef>
                <a:spcPts val="0"/>
              </a:spcBef>
              <a:spcAft>
                <a:spcPts val="0"/>
              </a:spcAft>
              <a:buNone/>
            </a:pPr>
            <a:r>
              <a:t/>
            </a:r>
            <a:endParaRPr sz="1000">
              <a:latin typeface="Arial"/>
              <a:ea typeface="Arial"/>
              <a:cs typeface="Arial"/>
              <a:sym typeface="Arial"/>
            </a:endParaRPr>
          </a:p>
          <a:p>
            <a:pPr indent="0" lvl="0" marL="0" rtl="0" algn="l">
              <a:lnSpc>
                <a:spcPct val="90000"/>
              </a:lnSpc>
              <a:spcBef>
                <a:spcPts val="0"/>
              </a:spcBef>
              <a:spcAft>
                <a:spcPts val="0"/>
              </a:spcAft>
              <a:buNone/>
            </a:pPr>
            <a:r>
              <a:rPr lang="en-GB" sz="1000">
                <a:latin typeface="Arial"/>
                <a:ea typeface="Arial"/>
                <a:cs typeface="Arial"/>
                <a:sym typeface="Arial"/>
              </a:rPr>
              <a:t>We then move to our Thinking circle </a:t>
            </a:r>
            <a:r>
              <a:rPr b="1" lang="en-GB" sz="1000">
                <a:solidFill>
                  <a:srgbClr val="FF0000"/>
                </a:solidFill>
              </a:rPr>
              <a:t>[ANNIM 3].  </a:t>
            </a:r>
            <a:r>
              <a:rPr b="0" lang="en-GB" sz="1000">
                <a:solidFill>
                  <a:srgbClr val="FF0000"/>
                </a:solidFill>
              </a:rPr>
              <a:t>There are </a:t>
            </a:r>
            <a:r>
              <a:rPr lang="en-GB" sz="1000">
                <a:latin typeface="Arial"/>
                <a:ea typeface="Arial"/>
                <a:cs typeface="Arial"/>
                <a:sym typeface="Arial"/>
              </a:rPr>
              <a:t>2 elements here – what options do I have?  What will be the impact of these options on myself?  And on others?  (this is about remembering our behaviour always has an impact on us and others)</a:t>
            </a:r>
            <a:endParaRPr/>
          </a:p>
          <a:p>
            <a:pPr indent="0" lvl="0" marL="0" rtl="0" algn="l">
              <a:lnSpc>
                <a:spcPct val="90000"/>
              </a:lnSpc>
              <a:spcBef>
                <a:spcPts val="0"/>
              </a:spcBef>
              <a:spcAft>
                <a:spcPts val="0"/>
              </a:spcAft>
              <a:buNone/>
            </a:pPr>
            <a:r>
              <a:t/>
            </a:r>
            <a:endParaRPr sz="1000">
              <a:latin typeface="Arial"/>
              <a:ea typeface="Arial"/>
              <a:cs typeface="Arial"/>
              <a:sym typeface="Arial"/>
            </a:endParaRPr>
          </a:p>
          <a:p>
            <a:pPr indent="0" lvl="0" marL="0" rtl="0" algn="l">
              <a:lnSpc>
                <a:spcPct val="90000"/>
              </a:lnSpc>
              <a:spcBef>
                <a:spcPts val="0"/>
              </a:spcBef>
              <a:spcAft>
                <a:spcPts val="0"/>
              </a:spcAft>
              <a:buNone/>
            </a:pPr>
            <a:r>
              <a:rPr lang="en-GB" sz="1000">
                <a:latin typeface="Arial"/>
                <a:ea typeface="Arial"/>
                <a:cs typeface="Arial"/>
                <a:sym typeface="Arial"/>
              </a:rPr>
              <a:t>Once I have reflected about my options and their consequences both for myself and others I make choice about my behaviour</a:t>
            </a:r>
            <a:endParaRPr/>
          </a:p>
          <a:p>
            <a:pPr indent="0" lvl="0" marL="0" rtl="0" algn="l">
              <a:lnSpc>
                <a:spcPct val="90000"/>
              </a:lnSpc>
              <a:spcBef>
                <a:spcPts val="0"/>
              </a:spcBef>
              <a:spcAft>
                <a:spcPts val="0"/>
              </a:spcAft>
              <a:buNone/>
            </a:pPr>
            <a:r>
              <a:rPr b="1" lang="en-GB" sz="1000">
                <a:solidFill>
                  <a:srgbClr val="FF0000"/>
                </a:solidFill>
              </a:rPr>
              <a:t>[ANNIM 4] </a:t>
            </a:r>
            <a:r>
              <a:rPr lang="en-GB" sz="1000">
                <a:latin typeface="Arial"/>
                <a:ea typeface="Arial"/>
                <a:cs typeface="Arial"/>
                <a:sym typeface="Arial"/>
              </a:rPr>
              <a:t>Then I go and do behaviour I have chosen</a:t>
            </a:r>
            <a:endParaRPr/>
          </a:p>
          <a:p>
            <a:pPr indent="0" lvl="0" marL="0" rtl="0" algn="l">
              <a:lnSpc>
                <a:spcPct val="90000"/>
              </a:lnSpc>
              <a:spcBef>
                <a:spcPts val="0"/>
              </a:spcBef>
              <a:spcAft>
                <a:spcPts val="0"/>
              </a:spcAft>
              <a:buNone/>
            </a:pPr>
            <a:r>
              <a:rPr b="1" lang="en-GB" sz="1000">
                <a:solidFill>
                  <a:srgbClr val="FF0000"/>
                </a:solidFill>
              </a:rPr>
              <a:t>[ANNIM 5] </a:t>
            </a:r>
            <a:r>
              <a:rPr lang="en-GB" sz="1000">
                <a:latin typeface="Arial"/>
                <a:ea typeface="Arial"/>
                <a:cs typeface="Arial"/>
                <a:sym typeface="Arial"/>
              </a:rPr>
              <a:t>But I don’t stop there come need to checkout my feelings again. Has my choice in B achieved what I wanted? do I feel safe again?  If not need to do more Thinking and go round the 3 circles again – I might need to Persist going round these 3 circles several times to make a choice of B that works best for me.</a:t>
            </a:r>
            <a:endParaRPr/>
          </a:p>
          <a:p>
            <a:pPr indent="0" lvl="0" marL="0" rtl="0" algn="l">
              <a:lnSpc>
                <a:spcPct val="90000"/>
              </a:lnSpc>
              <a:spcBef>
                <a:spcPts val="0"/>
              </a:spcBef>
              <a:spcAft>
                <a:spcPts val="0"/>
              </a:spcAft>
              <a:buNone/>
            </a:pPr>
            <a:r>
              <a:t/>
            </a:r>
            <a:endParaRPr sz="1000">
              <a:latin typeface="Arial"/>
              <a:ea typeface="Arial"/>
              <a:cs typeface="Arial"/>
              <a:sym typeface="Arial"/>
            </a:endParaRPr>
          </a:p>
          <a:p>
            <a:pPr indent="0" lvl="0" marL="0" rtl="0" algn="l">
              <a:lnSpc>
                <a:spcPct val="90000"/>
              </a:lnSpc>
              <a:spcBef>
                <a:spcPts val="0"/>
              </a:spcBef>
              <a:spcAft>
                <a:spcPts val="0"/>
              </a:spcAft>
              <a:buNone/>
            </a:pPr>
            <a:r>
              <a:rPr lang="en-GB" sz="1000">
                <a:latin typeface="Arial"/>
                <a:ea typeface="Arial"/>
                <a:cs typeface="Arial"/>
                <a:sym typeface="Arial"/>
              </a:rPr>
              <a:t>Although all of  this might seem obvious, what happens is that much of the time we are following this sequence unconsciously and the danger in that is that we can easily miss out one aspect so only be operating on only two out of the three</a:t>
            </a:r>
            <a:endParaRPr/>
          </a:p>
          <a:p>
            <a:pPr indent="0" lvl="0" marL="0" rtl="0" algn="l">
              <a:lnSpc>
                <a:spcPct val="90000"/>
              </a:lnSpc>
              <a:spcBef>
                <a:spcPts val="0"/>
              </a:spcBef>
              <a:spcAft>
                <a:spcPts val="0"/>
              </a:spcAft>
              <a:buNone/>
            </a:pPr>
            <a:r>
              <a:rPr lang="en-GB" sz="1000">
                <a:latin typeface="Arial"/>
                <a:ea typeface="Arial"/>
                <a:cs typeface="Arial"/>
                <a:sym typeface="Arial"/>
              </a:rPr>
              <a:t>Eg  young children tend - F &amp; B only;  </a:t>
            </a:r>
            <a:endParaRPr/>
          </a:p>
          <a:p>
            <a:pPr indent="0" lvl="0" marL="0" rtl="0" algn="l">
              <a:lnSpc>
                <a:spcPct val="90000"/>
              </a:lnSpc>
              <a:spcBef>
                <a:spcPts val="0"/>
              </a:spcBef>
              <a:spcAft>
                <a:spcPts val="0"/>
              </a:spcAft>
              <a:buNone/>
            </a:pPr>
            <a:r>
              <a:rPr lang="en-GB" sz="1000">
                <a:latin typeface="Arial"/>
                <a:ea typeface="Arial"/>
                <a:cs typeface="Arial"/>
                <a:sym typeface="Arial"/>
              </a:rPr>
              <a:t>professionals  - T &amp; B only (expectation is we’ll do our job and not let our emotions get in the way);  </a:t>
            </a:r>
            <a:endParaRPr/>
          </a:p>
          <a:p>
            <a:pPr indent="0" lvl="0" marL="0" rtl="0" algn="l">
              <a:lnSpc>
                <a:spcPct val="90000"/>
              </a:lnSpc>
              <a:spcBef>
                <a:spcPts val="0"/>
              </a:spcBef>
              <a:spcAft>
                <a:spcPts val="0"/>
              </a:spcAft>
              <a:buNone/>
            </a:pPr>
            <a:r>
              <a:rPr lang="en-GB" sz="1000">
                <a:latin typeface="Arial"/>
                <a:ea typeface="Arial"/>
                <a:cs typeface="Arial"/>
                <a:sym typeface="Arial"/>
              </a:rPr>
              <a:t>Someone who is depressed - F &amp; T only (often overwhelmed with feelings and can’t decide what’s best option so get paralysed and can’t act).       </a:t>
            </a:r>
            <a:endParaRPr/>
          </a:p>
          <a:p>
            <a:pPr indent="0" lvl="0" marL="0" rtl="0" algn="l">
              <a:lnSpc>
                <a:spcPct val="90000"/>
              </a:lnSpc>
              <a:spcBef>
                <a:spcPts val="0"/>
              </a:spcBef>
              <a:spcAft>
                <a:spcPts val="0"/>
              </a:spcAft>
              <a:buNone/>
            </a:pPr>
            <a:r>
              <a:t/>
            </a:r>
            <a:endParaRPr sz="1000">
              <a:latin typeface="Arial"/>
              <a:ea typeface="Arial"/>
              <a:cs typeface="Arial"/>
              <a:sym typeface="Arial"/>
            </a:endParaRPr>
          </a:p>
          <a:p>
            <a:pPr indent="0" lvl="0" marL="0" rtl="0" algn="l">
              <a:lnSpc>
                <a:spcPct val="90000"/>
              </a:lnSpc>
              <a:spcBef>
                <a:spcPts val="0"/>
              </a:spcBef>
              <a:spcAft>
                <a:spcPts val="0"/>
              </a:spcAft>
              <a:buNone/>
            </a:pPr>
            <a:r>
              <a:rPr lang="en-GB" sz="1000">
                <a:latin typeface="Arial"/>
                <a:ea typeface="Arial"/>
                <a:cs typeface="Arial"/>
                <a:sym typeface="Arial"/>
              </a:rPr>
              <a:t>However, we now know from research that our feelings and emotions are always “ON” and directing our brain;  so we become much more powerful when we learn how to listen and understand the messages from our feelings and work with them rather than trying to ignore them in the hope they will go away.  They don’t!</a:t>
            </a:r>
            <a:endParaRPr/>
          </a:p>
          <a:p>
            <a:pPr indent="0" lvl="0" marL="0" rtl="0" algn="l">
              <a:lnSpc>
                <a:spcPct val="90000"/>
              </a:lnSpc>
              <a:spcBef>
                <a:spcPts val="0"/>
              </a:spcBef>
              <a:spcAft>
                <a:spcPts val="0"/>
              </a:spcAft>
              <a:buNone/>
            </a:pPr>
            <a:r>
              <a:t/>
            </a:r>
            <a:endParaRPr sz="1000">
              <a:latin typeface="Arial"/>
              <a:ea typeface="Arial"/>
              <a:cs typeface="Arial"/>
              <a:sym typeface="Arial"/>
            </a:endParaRPr>
          </a:p>
          <a:p>
            <a:pPr indent="0" lvl="0" marL="0" rtl="0" algn="l">
              <a:lnSpc>
                <a:spcPct val="90000"/>
              </a:lnSpc>
              <a:spcBef>
                <a:spcPts val="0"/>
              </a:spcBef>
              <a:spcAft>
                <a:spcPts val="0"/>
              </a:spcAft>
              <a:buNone/>
            </a:pPr>
            <a:r>
              <a:rPr lang="en-GB" sz="1000">
                <a:latin typeface="Arial"/>
                <a:ea typeface="Arial"/>
                <a:cs typeface="Arial"/>
                <a:sym typeface="Arial"/>
              </a:rPr>
              <a:t>We can summarise our FTB Circles in the following way  - next slide</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1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
        <p:nvSpPr>
          <p:cNvPr id="287" name="Google Shape;287;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88" name="Google Shape;288;p1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4" name="Google Shape;94;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b="1" lang="en-GB"/>
              <a:t>For Lesson Plan 3 - </a:t>
            </a:r>
            <a:r>
              <a:rPr b="1" lang="en-GB">
                <a:latin typeface="Arial"/>
                <a:ea typeface="Arial"/>
                <a:cs typeface="Arial"/>
                <a:sym typeface="Arial"/>
              </a:rPr>
              <a:t>Understanding the link between Vulnerability, Anger &amp; Violence</a:t>
            </a:r>
            <a:endParaRPr/>
          </a:p>
          <a:p>
            <a:pPr indent="0" lvl="0" marL="0" rtl="0" algn="l">
              <a:spcBef>
                <a:spcPts val="0"/>
              </a:spcBef>
              <a:spcAft>
                <a:spcPts val="0"/>
              </a:spcAft>
              <a:buNone/>
            </a:pPr>
            <a:r>
              <a:t/>
            </a:r>
            <a:endParaRPr/>
          </a:p>
        </p:txBody>
      </p:sp>
      <p:sp>
        <p:nvSpPr>
          <p:cNvPr id="95" name="Google Shape;95;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3:notes"/>
          <p:cNvSpPr/>
          <p:nvPr>
            <p:ph idx="2" type="sldImg"/>
          </p:nvPr>
        </p:nvSpPr>
        <p:spPr>
          <a:xfrm>
            <a:off x="612775" y="588963"/>
            <a:ext cx="5632450" cy="31686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03" name="Google Shape;103;p3:notes"/>
          <p:cNvSpPr txBox="1"/>
          <p:nvPr>
            <p:ph idx="1" type="body"/>
          </p:nvPr>
        </p:nvSpPr>
        <p:spPr>
          <a:xfrm>
            <a:off x="612775" y="4227511"/>
            <a:ext cx="5632451" cy="31686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a:p>
            <a:pPr indent="0" lvl="0" marL="0" rtl="0" algn="l">
              <a:spcBef>
                <a:spcPts val="0"/>
              </a:spcBef>
              <a:spcAft>
                <a:spcPts val="0"/>
              </a:spcAft>
              <a:buNone/>
            </a:pPr>
            <a:r>
              <a:rPr b="1" lang="en-GB"/>
              <a:t>Triune Brain model: </a:t>
            </a:r>
            <a:endParaRPr/>
          </a:p>
          <a:p>
            <a:pPr indent="0" lvl="0" marL="0" rtl="0" algn="l">
              <a:spcBef>
                <a:spcPts val="0"/>
              </a:spcBef>
              <a:spcAft>
                <a:spcPts val="0"/>
              </a:spcAft>
              <a:buNone/>
            </a:pPr>
            <a:r>
              <a:t/>
            </a:r>
            <a:endParaRPr b="1"/>
          </a:p>
          <a:p>
            <a:pPr indent="0" lvl="0" marL="0" marR="0" rtl="0" algn="l">
              <a:lnSpc>
                <a:spcPct val="100000"/>
              </a:lnSpc>
              <a:spcBef>
                <a:spcPts val="0"/>
              </a:spcBef>
              <a:spcAft>
                <a:spcPts val="0"/>
              </a:spcAft>
              <a:buClr>
                <a:schemeClr val="dk1"/>
              </a:buClr>
              <a:buSzPts val="1200"/>
              <a:buFont typeface="Calibri"/>
              <a:buNone/>
            </a:pPr>
            <a:r>
              <a:rPr lang="en-GB"/>
              <a:t>Whilst the brain is one of the most complex of human organs the Triune Brain model gives us a quick and simple way to think about and understand the brain different functions.  It also helps us understand the:</a:t>
            </a:r>
            <a:endParaRPr/>
          </a:p>
          <a:p>
            <a:pPr indent="-171450" lvl="0" marL="171450" marR="0" rtl="0" algn="l">
              <a:lnSpc>
                <a:spcPct val="100000"/>
              </a:lnSpc>
              <a:spcBef>
                <a:spcPts val="0"/>
              </a:spcBef>
              <a:spcAft>
                <a:spcPts val="0"/>
              </a:spcAft>
              <a:buClr>
                <a:schemeClr val="dk1"/>
              </a:buClr>
              <a:buSzPts val="1200"/>
              <a:buFont typeface="Arial"/>
              <a:buChar char="•"/>
            </a:pPr>
            <a:r>
              <a:rPr lang="en-GB"/>
              <a:t>interconnection between our feelings and thoughts, and what happens inside us when we feel angry.</a:t>
            </a:r>
            <a:endParaRPr/>
          </a:p>
          <a:p>
            <a:pPr indent="-171450" lvl="0" marL="171450" marR="0" rtl="0" algn="l">
              <a:lnSpc>
                <a:spcPct val="100000"/>
              </a:lnSpc>
              <a:spcBef>
                <a:spcPts val="0"/>
              </a:spcBef>
              <a:spcAft>
                <a:spcPts val="0"/>
              </a:spcAft>
              <a:buClr>
                <a:schemeClr val="dk1"/>
              </a:buClr>
              <a:buSzPts val="1200"/>
              <a:buFont typeface="Arial"/>
              <a:buChar char="•"/>
            </a:pPr>
            <a:r>
              <a:rPr lang="en-GB"/>
              <a:t>importance of feeling safe in all that we do and how feeling safe helps us develop our Personal Power</a:t>
            </a:r>
            <a:endParaRPr/>
          </a:p>
          <a:p>
            <a:pPr indent="0" lvl="0" marL="0" marR="0" rtl="0" algn="l">
              <a:lnSpc>
                <a:spcPct val="100000"/>
              </a:lnSpc>
              <a:spcBef>
                <a:spcPts val="0"/>
              </a:spcBef>
              <a:spcAft>
                <a:spcPts val="0"/>
              </a:spcAft>
              <a:buClr>
                <a:schemeClr val="dk1"/>
              </a:buClr>
              <a:buSzPts val="1200"/>
              <a:buFont typeface="Calibri"/>
              <a:buNone/>
            </a:pPr>
            <a:r>
              <a:t/>
            </a:r>
            <a:endParaRPr/>
          </a:p>
          <a:p>
            <a:pPr indent="0" lvl="0" marL="0" marR="0" rtl="0" algn="l">
              <a:lnSpc>
                <a:spcPct val="100000"/>
              </a:lnSpc>
              <a:spcBef>
                <a:spcPts val="0"/>
              </a:spcBef>
              <a:spcAft>
                <a:spcPts val="0"/>
              </a:spcAft>
              <a:buClr>
                <a:schemeClr val="dk1"/>
              </a:buClr>
              <a:buSzPts val="1200"/>
              <a:buFont typeface="Calibri"/>
              <a:buNone/>
            </a:pPr>
            <a:r>
              <a:rPr lang="en-GB"/>
              <a:t>It does this by explaining the three different layers of the brain’s structure.  (Each layer can be loosely associated with the reptile, mammal and primate/human phases of evolution.)</a:t>
            </a:r>
            <a:endParaRPr/>
          </a:p>
          <a:p>
            <a:pPr indent="0" lvl="0" marL="0" marR="0" rtl="0" algn="l">
              <a:lnSpc>
                <a:spcPct val="100000"/>
              </a:lnSpc>
              <a:spcBef>
                <a:spcPts val="0"/>
              </a:spcBef>
              <a:spcAft>
                <a:spcPts val="0"/>
              </a:spcAft>
              <a:buClr>
                <a:schemeClr val="dk1"/>
              </a:buClr>
              <a:buSzPts val="1200"/>
              <a:buFont typeface="Calibri"/>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4:notes"/>
          <p:cNvSpPr/>
          <p:nvPr>
            <p:ph idx="2" type="sldImg"/>
          </p:nvPr>
        </p:nvSpPr>
        <p:spPr>
          <a:xfrm>
            <a:off x="735013" y="384175"/>
            <a:ext cx="5437187" cy="30591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11" name="Google Shape;111;p4:notes"/>
          <p:cNvSpPr txBox="1"/>
          <p:nvPr>
            <p:ph idx="1" type="body"/>
          </p:nvPr>
        </p:nvSpPr>
        <p:spPr>
          <a:xfrm>
            <a:off x="734271" y="3900488"/>
            <a:ext cx="5486400" cy="3600450"/>
          </a:xfrm>
          <a:prstGeom prst="rect">
            <a:avLst/>
          </a:prstGeom>
          <a:noFill/>
          <a:ln>
            <a:noFill/>
          </a:ln>
        </p:spPr>
        <p:txBody>
          <a:bodyPr anchorCtr="0" anchor="t" bIns="45700" lIns="91425" spcFirstLastPara="1" rIns="91425" wrap="square" tIns="45700">
            <a:noAutofit/>
          </a:bodyPr>
          <a:lstStyle/>
          <a:p>
            <a:pPr indent="-255210" lvl="0" marL="255210" rtl="0" algn="l">
              <a:spcBef>
                <a:spcPts val="0"/>
              </a:spcBef>
              <a:spcAft>
                <a:spcPts val="0"/>
              </a:spcAft>
              <a:buNone/>
            </a:pPr>
            <a:r>
              <a:t/>
            </a:r>
            <a:endParaRPr/>
          </a:p>
          <a:p>
            <a:pPr indent="-255210" lvl="0" marL="255210" rtl="0" algn="l">
              <a:spcBef>
                <a:spcPts val="0"/>
              </a:spcBef>
              <a:spcAft>
                <a:spcPts val="0"/>
              </a:spcAft>
              <a:buNone/>
            </a:pPr>
            <a:r>
              <a:rPr lang="en-GB"/>
              <a:t>In this model there are three different layers to our brain - </a:t>
            </a:r>
            <a:endParaRPr/>
          </a:p>
          <a:p>
            <a:pPr indent="-255210" lvl="0" marL="255210" rtl="0" algn="l">
              <a:spcBef>
                <a:spcPts val="0"/>
              </a:spcBef>
              <a:spcAft>
                <a:spcPts val="0"/>
              </a:spcAft>
              <a:buNone/>
            </a:pPr>
            <a:r>
              <a:rPr lang="en-GB"/>
              <a:t>Firstly we have something called reptilian brain – oldest &amp; fastest part which looks</a:t>
            </a:r>
            <a:endParaRPr/>
          </a:p>
          <a:p>
            <a:pPr indent="-255210" lvl="0" marL="255210" rtl="0" algn="l">
              <a:spcBef>
                <a:spcPts val="0"/>
              </a:spcBef>
              <a:spcAft>
                <a:spcPts val="0"/>
              </a:spcAft>
              <a:buNone/>
            </a:pPr>
            <a:r>
              <a:rPr lang="en-GB"/>
              <a:t>after our survival and daily needs  </a:t>
            </a:r>
            <a:endParaRPr/>
          </a:p>
          <a:p>
            <a:pPr indent="-255210" lvl="0" marL="255210" rtl="0" algn="l">
              <a:spcBef>
                <a:spcPts val="0"/>
              </a:spcBef>
              <a:spcAft>
                <a:spcPts val="0"/>
              </a:spcAft>
              <a:buNone/>
            </a:pPr>
            <a:r>
              <a:t/>
            </a:r>
            <a:endParaRPr b="1"/>
          </a:p>
          <a:p>
            <a:pPr indent="-255210" lvl="0" marL="255210" rtl="0" algn="l">
              <a:spcBef>
                <a:spcPts val="0"/>
              </a:spcBef>
              <a:spcAft>
                <a:spcPts val="0"/>
              </a:spcAft>
              <a:buNone/>
            </a:pPr>
            <a:r>
              <a:rPr b="1" lang="en-GB"/>
              <a:t>ANM 1  Survival</a:t>
            </a:r>
            <a:endParaRPr/>
          </a:p>
          <a:p>
            <a:pPr indent="-255210" lvl="0" marL="255210" rtl="0" algn="l">
              <a:spcBef>
                <a:spcPts val="0"/>
              </a:spcBef>
              <a:spcAft>
                <a:spcPts val="0"/>
              </a:spcAft>
              <a:buNone/>
            </a:pPr>
            <a:r>
              <a:t/>
            </a:r>
            <a:endParaRPr b="1"/>
          </a:p>
          <a:p>
            <a:pPr indent="-255210" lvl="0" marL="255210" rtl="0" algn="l">
              <a:spcBef>
                <a:spcPts val="0"/>
              </a:spcBef>
              <a:spcAft>
                <a:spcPts val="0"/>
              </a:spcAft>
              <a:buNone/>
            </a:pPr>
            <a:r>
              <a:rPr b="1" lang="en-GB"/>
              <a:t>ANM 2  Maintenance – daily needs</a:t>
            </a:r>
            <a:endParaRPr/>
          </a:p>
          <a:p>
            <a:pPr indent="-255210" lvl="0" marL="255210" rtl="0" algn="l">
              <a:spcBef>
                <a:spcPts val="0"/>
              </a:spcBef>
              <a:spcAft>
                <a:spcPts val="0"/>
              </a:spcAft>
              <a:buNone/>
            </a:pPr>
            <a:r>
              <a:t/>
            </a:r>
            <a:endParaRPr b="1"/>
          </a:p>
          <a:p>
            <a:pPr indent="-255210" lvl="0" marL="255210" rtl="0" algn="l">
              <a:spcBef>
                <a:spcPts val="0"/>
              </a:spcBef>
              <a:spcAft>
                <a:spcPts val="0"/>
              </a:spcAft>
              <a:buNone/>
            </a:pPr>
            <a:r>
              <a:rPr b="1" lang="en-GB"/>
              <a:t>ANM 3  Basic Needs of Reptilian brain are….</a:t>
            </a:r>
            <a:endParaRPr/>
          </a:p>
          <a:p>
            <a:pPr indent="-255210" lvl="0" marL="255210" rtl="0" algn="l">
              <a:spcBef>
                <a:spcPts val="0"/>
              </a:spcBef>
              <a:spcAft>
                <a:spcPts val="0"/>
              </a:spcAft>
              <a:buNone/>
            </a:pPr>
            <a:r>
              <a:t/>
            </a:r>
            <a:endParaRPr/>
          </a:p>
          <a:p>
            <a:pPr indent="-255210" lvl="0" marL="255210" rtl="0" algn="l">
              <a:spcBef>
                <a:spcPts val="0"/>
              </a:spcBef>
              <a:spcAft>
                <a:spcPts val="0"/>
              </a:spcAft>
              <a:buNone/>
            </a:pPr>
            <a:r>
              <a:rPr lang="en-GB"/>
              <a:t>We have a hierarchy 5 survival responses</a:t>
            </a:r>
            <a:endParaRPr/>
          </a:p>
          <a:p>
            <a:pPr indent="-255210" lvl="0" marL="255210" rtl="0" algn="l">
              <a:spcBef>
                <a:spcPts val="0"/>
              </a:spcBef>
              <a:spcAft>
                <a:spcPts val="0"/>
              </a:spcAft>
              <a:buNone/>
            </a:pPr>
            <a:r>
              <a:rPr b="1" lang="en-GB"/>
              <a:t>ANM 4 </a:t>
            </a:r>
            <a:r>
              <a:rPr lang="en-GB"/>
              <a:t>Mobilising - flock/fight/flight</a:t>
            </a:r>
            <a:endParaRPr/>
          </a:p>
          <a:p>
            <a:pPr indent="-255210" lvl="0" marL="255210" rtl="0" algn="l">
              <a:spcBef>
                <a:spcPts val="0"/>
              </a:spcBef>
              <a:spcAft>
                <a:spcPts val="0"/>
              </a:spcAft>
              <a:buNone/>
            </a:pPr>
            <a:r>
              <a:rPr b="1" lang="en-GB"/>
              <a:t>ANM 5 </a:t>
            </a:r>
            <a:r>
              <a:rPr lang="en-GB"/>
              <a:t>Immobilising – freeze/flop&amp;drop</a:t>
            </a:r>
            <a:endParaRPr/>
          </a:p>
          <a:p>
            <a:pPr indent="-255210" lvl="0" marL="255210" rtl="0" algn="l">
              <a:spcBef>
                <a:spcPts val="0"/>
              </a:spcBef>
              <a:spcAft>
                <a:spcPts val="0"/>
              </a:spcAft>
              <a:buNone/>
            </a:pPr>
            <a:r>
              <a:t/>
            </a:r>
            <a:endParaRPr/>
          </a:p>
          <a:p>
            <a:pPr indent="-255210" lvl="0" marL="255210" rtl="0" algn="l">
              <a:spcBef>
                <a:spcPts val="0"/>
              </a:spcBef>
              <a:spcAft>
                <a:spcPts val="0"/>
              </a:spcAft>
              <a:buNone/>
            </a:pPr>
            <a:r>
              <a:rPr b="0" lang="en-GB"/>
              <a:t>Because this part of the brain is concerned with safety and survival all we have going</a:t>
            </a:r>
            <a:endParaRPr/>
          </a:p>
          <a:p>
            <a:pPr indent="-255210" lvl="0" marL="255210" rtl="0" algn="l">
              <a:spcBef>
                <a:spcPts val="0"/>
              </a:spcBef>
              <a:spcAft>
                <a:spcPts val="0"/>
              </a:spcAft>
              <a:buNone/>
            </a:pPr>
            <a:r>
              <a:rPr b="0" lang="en-GB"/>
              <a:t>on here is B – no conscious feeling or thinking  </a:t>
            </a:r>
            <a:endParaRPr/>
          </a:p>
          <a:p>
            <a:pPr indent="-255210" lvl="0" marL="255210" rtl="0" algn="l">
              <a:spcBef>
                <a:spcPts val="0"/>
              </a:spcBef>
              <a:spcAft>
                <a:spcPts val="0"/>
              </a:spcAft>
              <a:buNone/>
            </a:pPr>
            <a:r>
              <a:t/>
            </a:r>
            <a:endParaRPr b="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5:notes"/>
          <p:cNvSpPr/>
          <p:nvPr>
            <p:ph idx="2" type="sldImg"/>
          </p:nvPr>
        </p:nvSpPr>
        <p:spPr>
          <a:xfrm>
            <a:off x="479425" y="427038"/>
            <a:ext cx="5692775" cy="3201987"/>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33" name="Google Shape;133;p5:notes"/>
          <p:cNvSpPr txBox="1"/>
          <p:nvPr>
            <p:ph idx="1" type="body"/>
          </p:nvPr>
        </p:nvSpPr>
        <p:spPr>
          <a:xfrm>
            <a:off x="685082" y="3971925"/>
            <a:ext cx="5486400" cy="3600450"/>
          </a:xfrm>
          <a:prstGeom prst="rect">
            <a:avLst/>
          </a:prstGeom>
          <a:noFill/>
          <a:ln>
            <a:noFill/>
          </a:ln>
        </p:spPr>
        <p:txBody>
          <a:bodyPr anchorCtr="0" anchor="t" bIns="45700" lIns="91425" spcFirstLastPara="1" rIns="91425" wrap="square" tIns="45700">
            <a:noAutofit/>
          </a:bodyPr>
          <a:lstStyle/>
          <a:p>
            <a:pPr indent="-255210" lvl="0" marL="255210" rtl="0" algn="l">
              <a:spcBef>
                <a:spcPts val="0"/>
              </a:spcBef>
              <a:spcAft>
                <a:spcPts val="0"/>
              </a:spcAft>
              <a:buNone/>
            </a:pPr>
            <a:r>
              <a:t/>
            </a:r>
            <a:endParaRPr/>
          </a:p>
          <a:p>
            <a:pPr indent="-255210" lvl="0" marL="255210" rtl="0" algn="l">
              <a:spcBef>
                <a:spcPts val="0"/>
              </a:spcBef>
              <a:spcAft>
                <a:spcPts val="0"/>
              </a:spcAft>
              <a:buNone/>
            </a:pPr>
            <a:r>
              <a:rPr lang="en-GB"/>
              <a:t>Then we have the mammalian brain (which all mammals have) – or feeling brain.  This</a:t>
            </a:r>
            <a:endParaRPr/>
          </a:p>
          <a:p>
            <a:pPr indent="-255210" lvl="0" marL="255210" rtl="0" algn="l">
              <a:spcBef>
                <a:spcPts val="0"/>
              </a:spcBef>
              <a:spcAft>
                <a:spcPts val="0"/>
              </a:spcAft>
              <a:buNone/>
            </a:pPr>
            <a:r>
              <a:rPr lang="en-GB"/>
              <a:t>is responsible for </a:t>
            </a:r>
            <a:endParaRPr b="1"/>
          </a:p>
          <a:p>
            <a:pPr indent="-255210" lvl="0" marL="255210" marR="0" rtl="0" algn="l">
              <a:lnSpc>
                <a:spcPct val="100000"/>
              </a:lnSpc>
              <a:spcBef>
                <a:spcPts val="0"/>
              </a:spcBef>
              <a:spcAft>
                <a:spcPts val="0"/>
              </a:spcAft>
              <a:buClr>
                <a:schemeClr val="dk1"/>
              </a:buClr>
              <a:buSzPts val="1200"/>
              <a:buFont typeface="Calibri"/>
              <a:buNone/>
            </a:pPr>
            <a:r>
              <a:t/>
            </a:r>
            <a:endParaRPr b="1"/>
          </a:p>
          <a:p>
            <a:pPr indent="-255210" lvl="0" marL="255210" marR="0" rtl="0" algn="l">
              <a:lnSpc>
                <a:spcPct val="100000"/>
              </a:lnSpc>
              <a:spcBef>
                <a:spcPts val="0"/>
              </a:spcBef>
              <a:spcAft>
                <a:spcPts val="0"/>
              </a:spcAft>
              <a:buClr>
                <a:schemeClr val="dk1"/>
              </a:buClr>
              <a:buSzPts val="1200"/>
              <a:buFont typeface="Calibri"/>
              <a:buNone/>
            </a:pPr>
            <a:r>
              <a:rPr b="1" lang="en-GB"/>
              <a:t>ANM 1 – our emotions…. </a:t>
            </a:r>
            <a:r>
              <a:rPr b="0" lang="en-GB"/>
              <a:t>It evokes our motion – whether we move either towards or</a:t>
            </a:r>
            <a:endParaRPr/>
          </a:p>
          <a:p>
            <a:pPr indent="-255210" lvl="0" marL="255210" marR="0" rtl="0" algn="l">
              <a:lnSpc>
                <a:spcPct val="100000"/>
              </a:lnSpc>
              <a:spcBef>
                <a:spcPts val="0"/>
              </a:spcBef>
              <a:spcAft>
                <a:spcPts val="0"/>
              </a:spcAft>
              <a:buClr>
                <a:schemeClr val="dk1"/>
              </a:buClr>
              <a:buSzPts val="1200"/>
              <a:buFont typeface="Calibri"/>
              <a:buNone/>
            </a:pPr>
            <a:r>
              <a:rPr b="0" lang="en-GB"/>
              <a:t>away from something</a:t>
            </a:r>
            <a:endParaRPr/>
          </a:p>
          <a:p>
            <a:pPr indent="-255210" lvl="0" marL="255210" marR="0" rtl="0" algn="l">
              <a:lnSpc>
                <a:spcPct val="100000"/>
              </a:lnSpc>
              <a:spcBef>
                <a:spcPts val="0"/>
              </a:spcBef>
              <a:spcAft>
                <a:spcPts val="0"/>
              </a:spcAft>
              <a:buClr>
                <a:schemeClr val="dk1"/>
              </a:buClr>
              <a:buSzPts val="1200"/>
              <a:buFont typeface="Calibri"/>
              <a:buNone/>
            </a:pPr>
            <a:r>
              <a:t/>
            </a:r>
            <a:endParaRPr b="1"/>
          </a:p>
          <a:p>
            <a:pPr indent="-255210" lvl="0" marL="255210" marR="0" rtl="0" algn="l">
              <a:lnSpc>
                <a:spcPct val="100000"/>
              </a:lnSpc>
              <a:spcBef>
                <a:spcPts val="0"/>
              </a:spcBef>
              <a:spcAft>
                <a:spcPts val="0"/>
              </a:spcAft>
              <a:buClr>
                <a:schemeClr val="dk1"/>
              </a:buClr>
              <a:buSzPts val="1200"/>
              <a:buFont typeface="Calibri"/>
              <a:buNone/>
            </a:pPr>
            <a:r>
              <a:rPr b="1" lang="en-GB"/>
              <a:t>ANM 2 – Learning, etc</a:t>
            </a:r>
            <a:endParaRPr/>
          </a:p>
          <a:p>
            <a:pPr indent="-255210" lvl="0" marL="255210" marR="0" rtl="0" algn="l">
              <a:lnSpc>
                <a:spcPct val="100000"/>
              </a:lnSpc>
              <a:spcBef>
                <a:spcPts val="0"/>
              </a:spcBef>
              <a:spcAft>
                <a:spcPts val="0"/>
              </a:spcAft>
              <a:buClr>
                <a:schemeClr val="dk1"/>
              </a:buClr>
              <a:buSzPts val="1200"/>
              <a:buFont typeface="Calibri"/>
              <a:buNone/>
            </a:pPr>
            <a:r>
              <a:rPr b="1" lang="en-GB"/>
              <a:t>And the basic needs of this part of the brain are -  ANM 3 </a:t>
            </a:r>
            <a:endParaRPr/>
          </a:p>
          <a:p>
            <a:pPr indent="-255210" lvl="0" marL="255210" marR="0" rtl="0" algn="l">
              <a:lnSpc>
                <a:spcPct val="100000"/>
              </a:lnSpc>
              <a:spcBef>
                <a:spcPts val="0"/>
              </a:spcBef>
              <a:spcAft>
                <a:spcPts val="0"/>
              </a:spcAft>
              <a:buClr>
                <a:schemeClr val="dk1"/>
              </a:buClr>
              <a:buSzPts val="1200"/>
              <a:buFont typeface="Calibri"/>
              <a:buNone/>
            </a:pPr>
            <a:r>
              <a:t/>
            </a:r>
            <a:endParaRPr/>
          </a:p>
          <a:p>
            <a:pPr indent="-255210" lvl="0" marL="255210" rtl="0" algn="l">
              <a:spcBef>
                <a:spcPts val="0"/>
              </a:spcBef>
              <a:spcAft>
                <a:spcPts val="0"/>
              </a:spcAft>
              <a:buNone/>
            </a:pPr>
            <a:r>
              <a:rPr lang="en-GB"/>
              <a:t>The mammalian/feeling part of the brain works closely with the Reptilian/Survival</a:t>
            </a:r>
            <a:endParaRPr/>
          </a:p>
          <a:p>
            <a:pPr indent="-255210" lvl="0" marL="255210" rtl="0" algn="l">
              <a:spcBef>
                <a:spcPts val="0"/>
              </a:spcBef>
              <a:spcAft>
                <a:spcPts val="0"/>
              </a:spcAft>
              <a:buNone/>
            </a:pPr>
            <a:r>
              <a:rPr lang="en-GB"/>
              <a:t>brain so h</a:t>
            </a:r>
            <a:r>
              <a:rPr b="0" lang="en-GB"/>
              <a:t>ere we have B &amp; F going on.  </a:t>
            </a:r>
            <a:endParaRPr/>
          </a:p>
          <a:p>
            <a:pPr indent="-255210" lvl="0" marL="255210" rtl="0" algn="l">
              <a:spcBef>
                <a:spcPts val="0"/>
              </a:spcBef>
              <a:spcAft>
                <a:spcPts val="0"/>
              </a:spcAft>
              <a:buNone/>
            </a:pPr>
            <a:r>
              <a:t/>
            </a:r>
            <a:endParaRPr b="0" i="1"/>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6:notes"/>
          <p:cNvSpPr/>
          <p:nvPr>
            <p:ph idx="2" type="sldImg"/>
          </p:nvPr>
        </p:nvSpPr>
        <p:spPr>
          <a:xfrm>
            <a:off x="685800" y="484188"/>
            <a:ext cx="5233988" cy="294481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56" name="Google Shape;156;p6:notes"/>
          <p:cNvSpPr txBox="1"/>
          <p:nvPr>
            <p:ph idx="1" type="body"/>
          </p:nvPr>
        </p:nvSpPr>
        <p:spPr>
          <a:xfrm>
            <a:off x="685800" y="4157662"/>
            <a:ext cx="5486400" cy="3600450"/>
          </a:xfrm>
          <a:prstGeom prst="rect">
            <a:avLst/>
          </a:prstGeom>
          <a:noFill/>
          <a:ln>
            <a:noFill/>
          </a:ln>
        </p:spPr>
        <p:txBody>
          <a:bodyPr anchorCtr="0" anchor="t" bIns="45700" lIns="91425" spcFirstLastPara="1" rIns="91425" wrap="square" tIns="45700">
            <a:noAutofit/>
          </a:bodyPr>
          <a:lstStyle/>
          <a:p>
            <a:pPr indent="-255210" lvl="0" marL="255210" rtl="0" algn="l">
              <a:spcBef>
                <a:spcPts val="0"/>
              </a:spcBef>
              <a:spcAft>
                <a:spcPts val="0"/>
              </a:spcAft>
              <a:buNone/>
            </a:pPr>
            <a:r>
              <a:t/>
            </a:r>
            <a:endParaRPr/>
          </a:p>
          <a:p>
            <a:pPr indent="-255210" lvl="0" marL="255210" rtl="0" algn="l">
              <a:spcBef>
                <a:spcPts val="0"/>
              </a:spcBef>
              <a:spcAft>
                <a:spcPts val="0"/>
              </a:spcAft>
              <a:buNone/>
            </a:pPr>
            <a:r>
              <a:rPr lang="en-GB"/>
              <a:t>And finally we have the neo-cortex or THINKING Brain – This is the most recent part</a:t>
            </a:r>
            <a:endParaRPr/>
          </a:p>
          <a:p>
            <a:pPr indent="-255210" lvl="0" marL="255210" rtl="0" algn="l">
              <a:spcBef>
                <a:spcPts val="0"/>
              </a:spcBef>
              <a:spcAft>
                <a:spcPts val="0"/>
              </a:spcAft>
              <a:buNone/>
            </a:pPr>
            <a:r>
              <a:rPr lang="en-GB"/>
              <a:t>evolutionarily and also slowest part of the brain because it interprets and makes</a:t>
            </a:r>
            <a:endParaRPr/>
          </a:p>
          <a:p>
            <a:pPr indent="-255210" lvl="0" marL="255210" rtl="0" algn="l">
              <a:spcBef>
                <a:spcPts val="0"/>
              </a:spcBef>
              <a:spcAft>
                <a:spcPts val="0"/>
              </a:spcAft>
              <a:buNone/>
            </a:pPr>
            <a:r>
              <a:rPr lang="en-GB"/>
              <a:t>sense of our experience beyond bodily functions &amp; survival reactions that Reptilian</a:t>
            </a:r>
            <a:endParaRPr/>
          </a:p>
          <a:p>
            <a:pPr indent="-255210" lvl="0" marL="255210" rtl="0" algn="l">
              <a:spcBef>
                <a:spcPts val="0"/>
              </a:spcBef>
              <a:spcAft>
                <a:spcPts val="0"/>
              </a:spcAft>
              <a:buNone/>
            </a:pPr>
            <a:r>
              <a:rPr lang="en-GB"/>
              <a:t>and mammalian/feeling brain deal with.</a:t>
            </a:r>
            <a:endParaRPr/>
          </a:p>
          <a:p>
            <a:pPr indent="-255210" lvl="0" marL="255210" rtl="0" algn="l">
              <a:spcBef>
                <a:spcPts val="0"/>
              </a:spcBef>
              <a:spcAft>
                <a:spcPts val="0"/>
              </a:spcAft>
              <a:buNone/>
            </a:pPr>
            <a:r>
              <a:t/>
            </a:r>
            <a:endParaRPr/>
          </a:p>
          <a:p>
            <a:pPr indent="-255210" lvl="0" marL="255210" marR="0" rtl="0" algn="l">
              <a:lnSpc>
                <a:spcPct val="100000"/>
              </a:lnSpc>
              <a:spcBef>
                <a:spcPts val="0"/>
              </a:spcBef>
              <a:spcAft>
                <a:spcPts val="0"/>
              </a:spcAft>
              <a:buClr>
                <a:schemeClr val="lt1"/>
              </a:buClr>
              <a:buSzPts val="1000"/>
              <a:buFont typeface="Candara"/>
              <a:buNone/>
            </a:pPr>
            <a:r>
              <a:rPr b="1" lang="en-GB" sz="1000">
                <a:solidFill>
                  <a:schemeClr val="lt1"/>
                </a:solidFill>
                <a:latin typeface="Candara"/>
                <a:ea typeface="Candara"/>
                <a:cs typeface="Candara"/>
                <a:sym typeface="Candara"/>
              </a:rPr>
              <a:t>ANM 1 - Key role of neo-cortex is INTEGRATION &amp; REGULATION</a:t>
            </a:r>
            <a:r>
              <a:rPr b="0" lang="en-GB" sz="1000">
                <a:solidFill>
                  <a:schemeClr val="lt1"/>
                </a:solidFill>
                <a:latin typeface="Candara"/>
                <a:ea typeface="Candara"/>
                <a:cs typeface="Candara"/>
                <a:sym typeface="Candara"/>
              </a:rPr>
              <a:t>…. Integrating sensory input to regulate our attention, feelings, desires, empathy – supporting our Emotional Balance</a:t>
            </a:r>
            <a:endParaRPr/>
          </a:p>
          <a:p>
            <a:pPr indent="-255210" lvl="0" marL="255210" marR="0" rtl="0" algn="l">
              <a:lnSpc>
                <a:spcPct val="100000"/>
              </a:lnSpc>
              <a:spcBef>
                <a:spcPts val="0"/>
              </a:spcBef>
              <a:spcAft>
                <a:spcPts val="0"/>
              </a:spcAft>
              <a:buClr>
                <a:schemeClr val="lt1"/>
              </a:buClr>
              <a:buSzPts val="1000"/>
              <a:buFont typeface="Candara"/>
              <a:buNone/>
            </a:pPr>
            <a:r>
              <a:rPr b="0" lang="en-GB" sz="1000">
                <a:solidFill>
                  <a:schemeClr val="lt1"/>
                </a:solidFill>
                <a:latin typeface="Candara"/>
                <a:ea typeface="Candara"/>
                <a:cs typeface="Candara"/>
                <a:sym typeface="Candara"/>
              </a:rPr>
              <a:t>It gives us our</a:t>
            </a:r>
            <a:endParaRPr/>
          </a:p>
          <a:p>
            <a:pPr indent="-255210" lvl="0" marL="255210" marR="0" rtl="0" algn="l">
              <a:lnSpc>
                <a:spcPct val="100000"/>
              </a:lnSpc>
              <a:spcBef>
                <a:spcPts val="0"/>
              </a:spcBef>
              <a:spcAft>
                <a:spcPts val="0"/>
              </a:spcAft>
              <a:buClr>
                <a:schemeClr val="lt1"/>
              </a:buClr>
              <a:buSzPts val="1000"/>
              <a:buFont typeface="Candara"/>
              <a:buNone/>
            </a:pPr>
            <a:r>
              <a:rPr b="1" lang="en-GB" sz="1000">
                <a:solidFill>
                  <a:schemeClr val="lt1"/>
                </a:solidFill>
                <a:latin typeface="Candara"/>
                <a:ea typeface="Candara"/>
                <a:cs typeface="Candara"/>
                <a:sym typeface="Candara"/>
              </a:rPr>
              <a:t>ANM 2 </a:t>
            </a:r>
            <a:r>
              <a:rPr b="0" lang="en-GB" sz="1000">
                <a:solidFill>
                  <a:schemeClr val="lt1"/>
                </a:solidFill>
                <a:latin typeface="Candara"/>
                <a:ea typeface="Candara"/>
                <a:cs typeface="Candara"/>
                <a:sym typeface="Candara"/>
              </a:rPr>
              <a:t>Mental Functions of…. Which support our capacity to respond with flexibility to the situation</a:t>
            </a:r>
            <a:endParaRPr/>
          </a:p>
          <a:p>
            <a:pPr indent="-255210" lvl="0" marL="255210" marR="0" rtl="0" algn="l">
              <a:lnSpc>
                <a:spcPct val="100000"/>
              </a:lnSpc>
              <a:spcBef>
                <a:spcPts val="0"/>
              </a:spcBef>
              <a:spcAft>
                <a:spcPts val="0"/>
              </a:spcAft>
              <a:buClr>
                <a:schemeClr val="lt1"/>
              </a:buClr>
              <a:buSzPts val="1000"/>
              <a:buFont typeface="Candara"/>
              <a:buNone/>
            </a:pPr>
            <a:r>
              <a:rPr b="1" lang="en-GB" sz="1000">
                <a:solidFill>
                  <a:schemeClr val="lt1"/>
                </a:solidFill>
                <a:latin typeface="Candara"/>
                <a:ea typeface="Candara"/>
                <a:cs typeface="Candara"/>
                <a:sym typeface="Candara"/>
              </a:rPr>
              <a:t>ANM 3 </a:t>
            </a:r>
            <a:r>
              <a:rPr b="0" lang="en-GB" sz="1000">
                <a:solidFill>
                  <a:schemeClr val="lt1"/>
                </a:solidFill>
                <a:latin typeface="Candara"/>
                <a:ea typeface="Candara"/>
                <a:cs typeface="Candara"/>
                <a:sym typeface="Candara"/>
              </a:rPr>
              <a:t>Self &amp; Moral awareness &amp; insight</a:t>
            </a:r>
            <a:endParaRPr/>
          </a:p>
          <a:p>
            <a:pPr indent="-255210" lvl="0" marL="255210" marR="0" rtl="0" algn="l">
              <a:lnSpc>
                <a:spcPct val="100000"/>
              </a:lnSpc>
              <a:spcBef>
                <a:spcPts val="0"/>
              </a:spcBef>
              <a:spcAft>
                <a:spcPts val="0"/>
              </a:spcAft>
              <a:buClr>
                <a:schemeClr val="lt1"/>
              </a:buClr>
              <a:buSzPts val="1000"/>
              <a:buFont typeface="Candara"/>
              <a:buNone/>
            </a:pPr>
            <a:r>
              <a:rPr b="1" lang="en-GB" sz="1000">
                <a:solidFill>
                  <a:schemeClr val="lt1"/>
                </a:solidFill>
                <a:latin typeface="Candara"/>
                <a:ea typeface="Candara"/>
                <a:cs typeface="Candara"/>
                <a:sym typeface="Candara"/>
              </a:rPr>
              <a:t>ANM 4 </a:t>
            </a:r>
            <a:r>
              <a:rPr b="0" lang="en-GB" sz="1000">
                <a:solidFill>
                  <a:schemeClr val="lt1"/>
                </a:solidFill>
                <a:latin typeface="Candara"/>
                <a:ea typeface="Candara"/>
                <a:cs typeface="Candara"/>
                <a:sym typeface="Candara"/>
              </a:rPr>
              <a:t>Language – our ability to express ourselves, share our experiences and ask for help</a:t>
            </a:r>
            <a:endParaRPr/>
          </a:p>
          <a:p>
            <a:pPr indent="-255210" lvl="0" marL="255210" marR="0" rtl="0" algn="l">
              <a:lnSpc>
                <a:spcPct val="100000"/>
              </a:lnSpc>
              <a:spcBef>
                <a:spcPts val="0"/>
              </a:spcBef>
              <a:spcAft>
                <a:spcPts val="0"/>
              </a:spcAft>
              <a:buClr>
                <a:schemeClr val="lt1"/>
              </a:buClr>
              <a:buSzPts val="1000"/>
              <a:buFont typeface="Candara"/>
              <a:buNone/>
            </a:pPr>
            <a:r>
              <a:rPr b="1" lang="en-GB" sz="1000">
                <a:solidFill>
                  <a:schemeClr val="lt1"/>
                </a:solidFill>
                <a:latin typeface="Candara"/>
                <a:ea typeface="Candara"/>
                <a:cs typeface="Candara"/>
                <a:sym typeface="Candara"/>
              </a:rPr>
              <a:t>ANM 5 Basic Needs of cortex </a:t>
            </a:r>
            <a:r>
              <a:rPr b="0" lang="en-GB" sz="1000">
                <a:solidFill>
                  <a:schemeClr val="lt1"/>
                </a:solidFill>
                <a:latin typeface="Candara"/>
                <a:ea typeface="Candara"/>
                <a:cs typeface="Candara"/>
                <a:sym typeface="Candara"/>
              </a:rPr>
              <a:t>are ….. </a:t>
            </a:r>
            <a:endParaRPr/>
          </a:p>
          <a:p>
            <a:pPr indent="-255210" lvl="0" marL="255210" rtl="0" algn="l">
              <a:spcBef>
                <a:spcPts val="0"/>
              </a:spcBef>
              <a:spcAft>
                <a:spcPts val="0"/>
              </a:spcAft>
              <a:buNone/>
            </a:pPr>
            <a:r>
              <a:t/>
            </a:r>
            <a:endParaRPr i="1"/>
          </a:p>
          <a:p>
            <a:pPr indent="-255210" lvl="0" marL="25521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7:notes"/>
          <p:cNvSpPr/>
          <p:nvPr>
            <p:ph idx="2" type="sldImg"/>
          </p:nvPr>
        </p:nvSpPr>
        <p:spPr>
          <a:xfrm>
            <a:off x="685800" y="500063"/>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74" name="Google Shape;174;p7:notes"/>
          <p:cNvSpPr txBox="1"/>
          <p:nvPr>
            <p:ph idx="1" type="body"/>
          </p:nvPr>
        </p:nvSpPr>
        <p:spPr>
          <a:xfrm>
            <a:off x="490934" y="3870324"/>
            <a:ext cx="5876132" cy="4144963"/>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a:p>
            <a:pPr indent="0" lvl="0" marL="0" rtl="0" algn="l">
              <a:spcBef>
                <a:spcPts val="0"/>
              </a:spcBef>
              <a:spcAft>
                <a:spcPts val="0"/>
              </a:spcAft>
              <a:buNone/>
            </a:pPr>
            <a:r>
              <a:rPr lang="en-GB"/>
              <a:t>An interesting discovery about our brains is that it takes our limbic or feeling brain only 80 milliseconds to register emotions, but it takes our cortex or thinking brain 250 milliseconds to register a thought;  so in our brain we register feelings 3 x QUICKER than thoughts.   </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And reason for this is to do with our survival instincts - within limbic system is a small structure - amygdala, a storehouse for emotional memories &amp; responsible for our survival instincts and our “fight or flight” reactions.  All the information gathered from all our senses passes through the amygdala, which then directs it the limbic and cortex areas of brain. </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When the information coming in from our senses has a big emotional charge, we experience “amygdala hijack”; a flood of hormones are released that cause physical and emotional alarm and overrides cortex, &amp; our response comes directly through the limbic system causing the us to react without any thinking.</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Be aware it typically takes 20 mins for stress hormones to disperse and for us to calm down.  However, adrenaline can also be released &amp; its impact can last for several hours to several days.  If we get angry often what happens is we get repeated release of adrenaline so it takes us longer to calm down each time which lowers our anger thresh-hold so it takes less for us to be triggered.</a:t>
            </a:r>
            <a:endParaRPr/>
          </a:p>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8:notes"/>
          <p:cNvSpPr/>
          <p:nvPr>
            <p:ph idx="2" type="sldImg"/>
          </p:nvPr>
        </p:nvSpPr>
        <p:spPr>
          <a:xfrm>
            <a:off x="282575" y="588963"/>
            <a:ext cx="6292850" cy="3540125"/>
          </a:xfrm>
          <a:custGeom>
            <a:rect b="b" l="l" r="r" t="t"/>
            <a:pathLst>
              <a:path extrusionOk="0" h="120000" w="120000">
                <a:moveTo>
                  <a:pt x="0" y="0"/>
                </a:moveTo>
                <a:lnTo>
                  <a:pt x="120000" y="0"/>
                </a:lnTo>
                <a:lnTo>
                  <a:pt x="120000" y="120000"/>
                </a:lnTo>
                <a:lnTo>
                  <a:pt x="0" y="120000"/>
                </a:lnTo>
                <a:close/>
              </a:path>
            </a:pathLst>
          </a:custGeom>
          <a:noFill/>
          <a:ln>
            <a:noFill/>
          </a:ln>
        </p:spPr>
      </p:sp>
      <p:sp>
        <p:nvSpPr>
          <p:cNvPr id="197" name="Google Shape;197;p8:notes"/>
          <p:cNvSpPr txBox="1"/>
          <p:nvPr>
            <p:ph idx="1" type="body"/>
          </p:nvPr>
        </p:nvSpPr>
        <p:spPr>
          <a:xfrm>
            <a:off x="311150" y="4572000"/>
            <a:ext cx="6264275" cy="322262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GB"/>
              <a:t>For Lesson Plan 3 - </a:t>
            </a:r>
            <a:r>
              <a:rPr b="1" lang="en-GB">
                <a:latin typeface="Arial"/>
                <a:ea typeface="Arial"/>
                <a:cs typeface="Arial"/>
                <a:sym typeface="Arial"/>
              </a:rPr>
              <a:t>Understanding the link between Vulnerability, Anger &amp; Violence</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So two key things to keep in mind in relation to anger and our brain are that</a:t>
            </a:r>
            <a:endParaRPr/>
          </a:p>
          <a:p>
            <a:pPr indent="-228600" lvl="0" marL="228600" rtl="0" algn="l">
              <a:spcBef>
                <a:spcPts val="0"/>
              </a:spcBef>
              <a:spcAft>
                <a:spcPts val="0"/>
              </a:spcAft>
              <a:buClr>
                <a:schemeClr val="dk1"/>
              </a:buClr>
              <a:buSzPts val="1200"/>
              <a:buFont typeface="Calibri"/>
              <a:buAutoNum type="arabicPeriod"/>
            </a:pPr>
            <a:r>
              <a:rPr lang="en-GB"/>
              <a:t>The amygdala handles emotion, </a:t>
            </a:r>
            <a:endParaRPr/>
          </a:p>
          <a:p>
            <a:pPr indent="-228600" lvl="0" marL="228600" rtl="0" algn="l">
              <a:spcBef>
                <a:spcPts val="0"/>
              </a:spcBef>
              <a:spcAft>
                <a:spcPts val="0"/>
              </a:spcAft>
              <a:buClr>
                <a:schemeClr val="dk1"/>
              </a:buClr>
              <a:buSzPts val="1200"/>
              <a:buFont typeface="Calibri"/>
              <a:buAutoNum type="arabicPeriod"/>
            </a:pPr>
            <a:r>
              <a:rPr lang="en-GB"/>
              <a:t>the prefrontal cortex handles judgment.</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Refer to the calming strategies in the poem again…</a:t>
            </a:r>
            <a:endParaRPr/>
          </a:p>
          <a:p>
            <a:pPr indent="0" lvl="0" marL="0" rtl="0" algn="l">
              <a:spcBef>
                <a:spcPts val="0"/>
              </a:spcBef>
              <a:spcAft>
                <a:spcPts val="0"/>
              </a:spcAft>
              <a:buNone/>
            </a:pPr>
            <a:r>
              <a:rPr lang="en-GB"/>
              <a:t>Two other simple calming strategies you can suggest are</a:t>
            </a:r>
            <a:endParaRPr/>
          </a:p>
          <a:p>
            <a:pPr indent="0" lvl="0" marL="0" rtl="0" algn="l">
              <a:spcBef>
                <a:spcPts val="0"/>
              </a:spcBef>
              <a:spcAft>
                <a:spcPts val="0"/>
              </a:spcAft>
              <a:buNone/>
            </a:pPr>
            <a:r>
              <a:rPr lang="en-GB"/>
              <a:t>3:5  breathing – breath in for the count of 3 and out for the count of 5 (activates the parasympathetic nervous system and calms us down)</a:t>
            </a:r>
            <a:endParaRPr/>
          </a:p>
          <a:p>
            <a:pPr indent="0" lvl="0" marL="0" rtl="0" algn="l">
              <a:spcBef>
                <a:spcPts val="0"/>
              </a:spcBef>
              <a:spcAft>
                <a:spcPts val="0"/>
              </a:spcAft>
              <a:buNone/>
            </a:pPr>
            <a:r>
              <a:rPr lang="en-GB"/>
              <a:t>Flower and Candle Breathing – breath in and smell the flower and then blow the candle out</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6" name="Google Shape;206;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7" name="Google Shape;207;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 name="Shape 27"/>
        <p:cNvGrpSpPr/>
        <p:nvPr/>
      </p:nvGrpSpPr>
      <p:grpSpPr>
        <a:xfrm>
          <a:off x="0" y="0"/>
          <a:ext cx="0" cy="0"/>
          <a:chOff x="0" y="0"/>
          <a:chExt cx="0" cy="0"/>
        </a:xfrm>
      </p:grpSpPr>
      <p:sp>
        <p:nvSpPr>
          <p:cNvPr id="28" name="Google Shape;28;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4" name="Google Shape;34;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6"/>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7"/>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7" name="Google Shape;47;p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9" name="Google Shape;49;p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0"/>
          <p:cNvSpPr/>
          <p:nvPr>
            <p:ph idx="2" type="pic"/>
          </p:nvPr>
        </p:nvSpPr>
        <p:spPr>
          <a:xfrm>
            <a:off x="5183188" y="987425"/>
            <a:ext cx="6172200" cy="4873625"/>
          </a:xfrm>
          <a:prstGeom prst="rect">
            <a:avLst/>
          </a:prstGeom>
          <a:noFill/>
          <a:ln>
            <a:noFill/>
          </a:ln>
        </p:spPr>
      </p:sp>
      <p:sp>
        <p:nvSpPr>
          <p:cNvPr id="68" name="Google Shape;68;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4.jpg"/><Relationship Id="rId4" Type="http://schemas.openxmlformats.org/officeDocument/2006/relationships/image" Target="../media/image3.png"/><Relationship Id="rId5" Type="http://schemas.openxmlformats.org/officeDocument/2006/relationships/image" Target="../media/image5.jpg"/><Relationship Id="rId6" Type="http://schemas.openxmlformats.org/officeDocument/2006/relationships/image" Target="../media/image1.jpg"/><Relationship Id="rId7" Type="http://schemas.openxmlformats.org/officeDocument/2006/relationships/image" Target="../media/image2.jpg"/><Relationship Id="rId8"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3"/>
          <p:cNvSpPr txBox="1"/>
          <p:nvPr>
            <p:ph type="ctrTitle"/>
          </p:nvPr>
        </p:nvSpPr>
        <p:spPr>
          <a:xfrm>
            <a:off x="609600" y="603849"/>
            <a:ext cx="10972799" cy="5634686"/>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chemeClr val="dk1"/>
              </a:buClr>
              <a:buSzPts val="6000"/>
              <a:buFont typeface="Arial"/>
              <a:buNone/>
            </a:pPr>
            <a:r>
              <a:rPr b="1" lang="en-GB">
                <a:latin typeface="Arial"/>
                <a:ea typeface="Arial"/>
                <a:cs typeface="Arial"/>
                <a:sym typeface="Arial"/>
              </a:rPr>
              <a:t>Non-violent Action: A Force for Change</a:t>
            </a:r>
            <a:br>
              <a:rPr b="1" lang="en-GB">
                <a:latin typeface="Arial"/>
                <a:ea typeface="Arial"/>
                <a:cs typeface="Arial"/>
                <a:sym typeface="Arial"/>
              </a:rPr>
            </a:br>
            <a:br>
              <a:rPr b="1" lang="en-GB" sz="7200">
                <a:latin typeface="Arial"/>
                <a:ea typeface="Arial"/>
                <a:cs typeface="Arial"/>
                <a:sym typeface="Arial"/>
              </a:rPr>
            </a:br>
            <a:r>
              <a:rPr b="1" lang="en-GB">
                <a:latin typeface="Arial"/>
                <a:ea typeface="Arial"/>
                <a:cs typeface="Arial"/>
                <a:sym typeface="Arial"/>
              </a:rPr>
              <a:t>Lesson Plan 2</a:t>
            </a:r>
            <a:br>
              <a:rPr b="1" lang="en-GB" sz="7200">
                <a:latin typeface="Arial"/>
                <a:ea typeface="Arial"/>
                <a:cs typeface="Arial"/>
                <a:sym typeface="Arial"/>
              </a:rPr>
            </a:br>
            <a:br>
              <a:rPr b="1" lang="en-GB" sz="2800">
                <a:latin typeface="Arial"/>
                <a:ea typeface="Arial"/>
                <a:cs typeface="Arial"/>
                <a:sym typeface="Arial"/>
              </a:rPr>
            </a:br>
            <a:r>
              <a:rPr b="1" lang="en-GB">
                <a:latin typeface="Arial"/>
                <a:ea typeface="Arial"/>
                <a:cs typeface="Arial"/>
                <a:sym typeface="Arial"/>
              </a:rPr>
              <a:t>Personal Power - Part 2</a:t>
            </a:r>
            <a:endParaRPr/>
          </a:p>
        </p:txBody>
      </p:sp>
      <p:pic>
        <p:nvPicPr>
          <p:cNvPr descr="A picture containing clock&#10;&#10;Description automatically generated" id="90" name="Google Shape;90;p13"/>
          <p:cNvPicPr preferRelativeResize="0"/>
          <p:nvPr/>
        </p:nvPicPr>
        <p:blipFill rotWithShape="1">
          <a:blip r:embed="rId3">
            <a:alphaModFix/>
          </a:blip>
          <a:srcRect b="0" l="0" r="0" t="0"/>
          <a:stretch/>
        </p:blipFill>
        <p:spPr>
          <a:xfrm>
            <a:off x="10221913" y="6238535"/>
            <a:ext cx="1722132" cy="549299"/>
          </a:xfrm>
          <a:prstGeom prst="rect">
            <a:avLst/>
          </a:prstGeom>
          <a:noFill/>
          <a:ln>
            <a:noFill/>
          </a:ln>
        </p:spPr>
      </p:pic>
      <p:sp>
        <p:nvSpPr>
          <p:cNvPr id="91" name="Google Shape;91;p13"/>
          <p:cNvSpPr/>
          <p:nvPr/>
        </p:nvSpPr>
        <p:spPr>
          <a:xfrm>
            <a:off x="9368543" y="6318179"/>
            <a:ext cx="845103"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GB" sz="1800" u="none" cap="none" strike="noStrike">
                <a:solidFill>
                  <a:schemeClr val="dk1"/>
                </a:solidFill>
                <a:latin typeface="Calibri"/>
                <a:ea typeface="Calibri"/>
                <a:cs typeface="Calibri"/>
                <a:sym typeface="Calibri"/>
              </a:rPr>
              <a:t>©2021</a:t>
            </a:r>
            <a:endParaRPr/>
          </a:p>
          <a:p>
            <a:pPr indent="0" lvl="0" marL="0" marR="0" rtl="0" algn="l">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6600"/>
              <a:buFont typeface="Arial"/>
              <a:buNone/>
            </a:pPr>
            <a:r>
              <a:rPr b="1" lang="en-GB" sz="6600">
                <a:latin typeface="Arial"/>
                <a:ea typeface="Arial"/>
                <a:cs typeface="Arial"/>
                <a:sym typeface="Arial"/>
              </a:rPr>
              <a:t>FEELING SAFE MATTERS</a:t>
            </a:r>
            <a:endParaRPr/>
          </a:p>
        </p:txBody>
      </p:sp>
      <p:sp>
        <p:nvSpPr>
          <p:cNvPr id="220" name="Google Shape;220;p22"/>
          <p:cNvSpPr txBox="1"/>
          <p:nvPr>
            <p:ph idx="1" type="body"/>
          </p:nvPr>
        </p:nvSpPr>
        <p:spPr>
          <a:xfrm>
            <a:off x="838200" y="1825625"/>
            <a:ext cx="10515600" cy="4895850"/>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lnSpc>
                <a:spcPct val="90000"/>
              </a:lnSpc>
              <a:spcBef>
                <a:spcPts val="0"/>
              </a:spcBef>
              <a:spcAft>
                <a:spcPts val="0"/>
              </a:spcAft>
              <a:buClr>
                <a:schemeClr val="dk1"/>
              </a:buClr>
              <a:buSzPct val="100000"/>
              <a:buNone/>
            </a:pPr>
            <a:r>
              <a:t/>
            </a:r>
            <a:endParaRPr sz="1200"/>
          </a:p>
          <a:p>
            <a:pPr indent="0" lvl="0" marL="0" rtl="0" algn="ctr">
              <a:lnSpc>
                <a:spcPct val="90000"/>
              </a:lnSpc>
              <a:spcBef>
                <a:spcPts val="1000"/>
              </a:spcBef>
              <a:spcAft>
                <a:spcPts val="0"/>
              </a:spcAft>
              <a:buClr>
                <a:schemeClr val="dk1"/>
              </a:buClr>
              <a:buSzPct val="100000"/>
              <a:buNone/>
            </a:pPr>
            <a:r>
              <a:rPr b="1" lang="en-GB" sz="3600">
                <a:latin typeface="Arial"/>
                <a:ea typeface="Arial"/>
                <a:cs typeface="Arial"/>
                <a:sym typeface="Arial"/>
              </a:rPr>
              <a:t>HOW WE PROCESS OUR EXPERIENCES</a:t>
            </a:r>
            <a:endParaRPr/>
          </a:p>
          <a:p>
            <a:pPr indent="0" lvl="0" marL="0" rtl="0" algn="ctr">
              <a:lnSpc>
                <a:spcPct val="90000"/>
              </a:lnSpc>
              <a:spcBef>
                <a:spcPts val="1000"/>
              </a:spcBef>
              <a:spcAft>
                <a:spcPts val="0"/>
              </a:spcAft>
              <a:buClr>
                <a:schemeClr val="dk1"/>
              </a:buClr>
              <a:buSzPct val="100000"/>
              <a:buNone/>
            </a:pPr>
            <a:r>
              <a:t/>
            </a:r>
            <a:endParaRPr b="1" sz="3600">
              <a:latin typeface="Arial"/>
              <a:ea typeface="Arial"/>
              <a:cs typeface="Arial"/>
              <a:sym typeface="Arial"/>
            </a:endParaRPr>
          </a:p>
          <a:p>
            <a:pPr indent="-514350" lvl="0" marL="514350" rtl="0" algn="l">
              <a:lnSpc>
                <a:spcPct val="90000"/>
              </a:lnSpc>
              <a:spcBef>
                <a:spcPts val="1000"/>
              </a:spcBef>
              <a:spcAft>
                <a:spcPts val="0"/>
              </a:spcAft>
              <a:buClr>
                <a:schemeClr val="dk1"/>
              </a:buClr>
              <a:buSzPct val="100000"/>
              <a:buFont typeface="Calibri"/>
              <a:buAutoNum type="arabicPeriod"/>
            </a:pPr>
            <a:r>
              <a:rPr lang="en-GB" sz="3600">
                <a:latin typeface="Arial"/>
                <a:ea typeface="Arial"/>
                <a:cs typeface="Arial"/>
                <a:sym typeface="Arial"/>
              </a:rPr>
              <a:t>Am I safe? </a:t>
            </a:r>
            <a:r>
              <a:rPr b="1" lang="en-GB" sz="3600">
                <a:latin typeface="Arial"/>
                <a:ea typeface="Arial"/>
                <a:cs typeface="Arial"/>
                <a:sym typeface="Arial"/>
              </a:rPr>
              <a:t> </a:t>
            </a:r>
            <a:r>
              <a:rPr lang="en-GB" sz="3600">
                <a:latin typeface="Arial"/>
                <a:ea typeface="Arial"/>
                <a:cs typeface="Arial"/>
                <a:sym typeface="Arial"/>
              </a:rPr>
              <a:t>What do I </a:t>
            </a:r>
            <a:r>
              <a:rPr b="1" lang="en-GB" sz="3600">
                <a:latin typeface="Arial"/>
                <a:ea typeface="Arial"/>
                <a:cs typeface="Arial"/>
                <a:sym typeface="Arial"/>
              </a:rPr>
              <a:t>FEEL</a:t>
            </a:r>
            <a:r>
              <a:rPr lang="en-GB" sz="3600">
                <a:latin typeface="Arial"/>
                <a:ea typeface="Arial"/>
                <a:cs typeface="Arial"/>
                <a:sym typeface="Arial"/>
              </a:rPr>
              <a:t> about this?</a:t>
            </a:r>
            <a:endParaRPr/>
          </a:p>
          <a:p>
            <a:pPr indent="-320040" lvl="0" marL="514350" rtl="0" algn="l">
              <a:lnSpc>
                <a:spcPct val="90000"/>
              </a:lnSpc>
              <a:spcBef>
                <a:spcPts val="1000"/>
              </a:spcBef>
              <a:spcAft>
                <a:spcPts val="0"/>
              </a:spcAft>
              <a:buClr>
                <a:schemeClr val="dk1"/>
              </a:buClr>
              <a:buSzPct val="100000"/>
              <a:buFont typeface="Calibri"/>
              <a:buNone/>
            </a:pPr>
            <a:r>
              <a:t/>
            </a:r>
            <a:endParaRPr sz="3600">
              <a:latin typeface="Arial"/>
              <a:ea typeface="Arial"/>
              <a:cs typeface="Arial"/>
              <a:sym typeface="Arial"/>
            </a:endParaRPr>
          </a:p>
          <a:p>
            <a:pPr indent="-514350" lvl="0" marL="514350" rtl="0" algn="l">
              <a:lnSpc>
                <a:spcPct val="90000"/>
              </a:lnSpc>
              <a:spcBef>
                <a:spcPts val="1000"/>
              </a:spcBef>
              <a:spcAft>
                <a:spcPts val="0"/>
              </a:spcAft>
              <a:buClr>
                <a:schemeClr val="dk1"/>
              </a:buClr>
              <a:buSzPct val="100000"/>
              <a:buFont typeface="Calibri"/>
              <a:buAutoNum type="arabicPeriod"/>
            </a:pPr>
            <a:r>
              <a:rPr lang="en-GB" sz="3600">
                <a:latin typeface="Arial"/>
                <a:ea typeface="Arial"/>
                <a:cs typeface="Arial"/>
                <a:sym typeface="Arial"/>
              </a:rPr>
              <a:t>Have I experienced this before?</a:t>
            </a:r>
            <a:endParaRPr/>
          </a:p>
          <a:p>
            <a:pPr indent="0" lvl="0" marL="0" rtl="0" algn="ctr">
              <a:lnSpc>
                <a:spcPct val="90000"/>
              </a:lnSpc>
              <a:spcBef>
                <a:spcPts val="1000"/>
              </a:spcBef>
              <a:spcAft>
                <a:spcPts val="0"/>
              </a:spcAft>
              <a:buClr>
                <a:schemeClr val="dk1"/>
              </a:buClr>
              <a:buSzPct val="100000"/>
              <a:buNone/>
            </a:pPr>
            <a:r>
              <a:rPr lang="en-GB" sz="3600">
                <a:latin typeface="Arial"/>
                <a:ea typeface="Arial"/>
                <a:cs typeface="Arial"/>
                <a:sym typeface="Arial"/>
              </a:rPr>
              <a:t>Can I </a:t>
            </a:r>
            <a:r>
              <a:rPr b="1" lang="en-GB" sz="3600">
                <a:latin typeface="Arial"/>
                <a:ea typeface="Arial"/>
                <a:cs typeface="Arial"/>
                <a:sym typeface="Arial"/>
              </a:rPr>
              <a:t>CONNECT </a:t>
            </a:r>
            <a:r>
              <a:rPr lang="en-GB" sz="3600">
                <a:latin typeface="Arial"/>
                <a:ea typeface="Arial"/>
                <a:cs typeface="Arial"/>
                <a:sym typeface="Arial"/>
              </a:rPr>
              <a:t>or must I </a:t>
            </a:r>
            <a:r>
              <a:rPr b="1" lang="en-GB" sz="3600">
                <a:latin typeface="Arial"/>
                <a:ea typeface="Arial"/>
                <a:cs typeface="Arial"/>
                <a:sym typeface="Arial"/>
              </a:rPr>
              <a:t>PROTECT?</a:t>
            </a:r>
            <a:endParaRPr/>
          </a:p>
          <a:p>
            <a:pPr indent="0" lvl="0" marL="0" rtl="0" algn="ctr">
              <a:lnSpc>
                <a:spcPct val="90000"/>
              </a:lnSpc>
              <a:spcBef>
                <a:spcPts val="1000"/>
              </a:spcBef>
              <a:spcAft>
                <a:spcPts val="0"/>
              </a:spcAft>
              <a:buClr>
                <a:schemeClr val="dk1"/>
              </a:buClr>
              <a:buSzPct val="100000"/>
              <a:buNone/>
            </a:pPr>
            <a:r>
              <a:t/>
            </a:r>
            <a:endParaRPr b="1" sz="3600">
              <a:latin typeface="Arial"/>
              <a:ea typeface="Arial"/>
              <a:cs typeface="Arial"/>
              <a:sym typeface="Arial"/>
            </a:endParaRPr>
          </a:p>
          <a:p>
            <a:pPr indent="0" lvl="0" marL="0" rtl="0" algn="l">
              <a:lnSpc>
                <a:spcPct val="90000"/>
              </a:lnSpc>
              <a:spcBef>
                <a:spcPts val="1000"/>
              </a:spcBef>
              <a:spcAft>
                <a:spcPts val="0"/>
              </a:spcAft>
              <a:buClr>
                <a:schemeClr val="dk1"/>
              </a:buClr>
              <a:buSzPct val="100000"/>
              <a:buNone/>
            </a:pPr>
            <a:r>
              <a:rPr lang="en-GB" sz="3600">
                <a:latin typeface="Arial"/>
                <a:ea typeface="Arial"/>
                <a:cs typeface="Arial"/>
                <a:sym typeface="Arial"/>
              </a:rPr>
              <a:t>3. My </a:t>
            </a:r>
            <a:r>
              <a:rPr b="1" lang="en-GB" sz="3600">
                <a:latin typeface="Arial"/>
                <a:ea typeface="Arial"/>
                <a:cs typeface="Arial"/>
                <a:sym typeface="Arial"/>
              </a:rPr>
              <a:t>THINKING -</a:t>
            </a:r>
            <a:r>
              <a:rPr lang="en-GB" sz="3600">
                <a:latin typeface="Arial"/>
                <a:ea typeface="Arial"/>
                <a:cs typeface="Arial"/>
                <a:sym typeface="Arial"/>
              </a:rPr>
              <a:t>  What are my options?</a:t>
            </a:r>
            <a:endParaRPr/>
          </a:p>
          <a:p>
            <a:pPr indent="0" lvl="0" marL="0" rtl="0" algn="l">
              <a:lnSpc>
                <a:spcPct val="90000"/>
              </a:lnSpc>
              <a:spcBef>
                <a:spcPts val="1000"/>
              </a:spcBef>
              <a:spcAft>
                <a:spcPts val="0"/>
              </a:spcAft>
              <a:buClr>
                <a:schemeClr val="dk1"/>
              </a:buClr>
              <a:buSzPct val="100000"/>
              <a:buNone/>
            </a:pPr>
            <a:r>
              <a:t/>
            </a:r>
            <a:endParaRPr sz="3600">
              <a:latin typeface="Arial"/>
              <a:ea typeface="Arial"/>
              <a:cs typeface="Arial"/>
              <a:sym typeface="Arial"/>
            </a:endParaRPr>
          </a:p>
          <a:p>
            <a:pPr indent="0" lvl="0" marL="0" rtl="0" algn="l">
              <a:lnSpc>
                <a:spcPct val="90000"/>
              </a:lnSpc>
              <a:spcBef>
                <a:spcPts val="1000"/>
              </a:spcBef>
              <a:spcAft>
                <a:spcPts val="0"/>
              </a:spcAft>
              <a:buClr>
                <a:schemeClr val="dk1"/>
              </a:buClr>
              <a:buSzPct val="100000"/>
              <a:buNone/>
            </a:pPr>
            <a:r>
              <a:rPr lang="en-GB" sz="3600">
                <a:latin typeface="Arial"/>
                <a:ea typeface="Arial"/>
                <a:cs typeface="Arial"/>
                <a:sym typeface="Arial"/>
              </a:rPr>
              <a:t>4. My </a:t>
            </a:r>
            <a:r>
              <a:rPr b="1" lang="en-GB" sz="3600">
                <a:latin typeface="Arial"/>
                <a:ea typeface="Arial"/>
                <a:cs typeface="Arial"/>
                <a:sym typeface="Arial"/>
              </a:rPr>
              <a:t>BEHAVIOUR</a:t>
            </a:r>
            <a:r>
              <a:rPr lang="en-GB" sz="3600">
                <a:latin typeface="Arial"/>
                <a:ea typeface="Arial"/>
                <a:cs typeface="Arial"/>
                <a:sym typeface="Arial"/>
              </a:rPr>
              <a:t> – what I choose to do</a:t>
            </a:r>
            <a:endParaRPr/>
          </a:p>
          <a:p>
            <a:pPr indent="0" lvl="0" marL="0" rtl="0" algn="l">
              <a:lnSpc>
                <a:spcPct val="90000"/>
              </a:lnSpc>
              <a:spcBef>
                <a:spcPts val="1000"/>
              </a:spcBef>
              <a:spcAft>
                <a:spcPts val="0"/>
              </a:spcAft>
              <a:buClr>
                <a:schemeClr val="dk1"/>
              </a:buClr>
              <a:buSzPct val="100000"/>
              <a:buNone/>
            </a:pPr>
            <a:r>
              <a:t/>
            </a:r>
            <a:endParaRPr sz="900"/>
          </a:p>
          <a:p>
            <a:pPr indent="0" lvl="0" marL="0" rtl="0" algn="l">
              <a:lnSpc>
                <a:spcPct val="90000"/>
              </a:lnSpc>
              <a:spcBef>
                <a:spcPts val="1000"/>
              </a:spcBef>
              <a:spcAft>
                <a:spcPts val="0"/>
              </a:spcAft>
              <a:buClr>
                <a:schemeClr val="dk1"/>
              </a:buClr>
              <a:buSzPct val="100000"/>
              <a:buNone/>
            </a:pPr>
            <a:r>
              <a:t/>
            </a:r>
            <a:endParaRPr/>
          </a:p>
        </p:txBody>
      </p:sp>
      <p:sp>
        <p:nvSpPr>
          <p:cNvPr id="221" name="Google Shape;221;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pic>
        <p:nvPicPr>
          <p:cNvPr descr="A picture containing clock&#10;&#10;Description automatically generated" id="222" name="Google Shape;222;p22"/>
          <p:cNvPicPr preferRelativeResize="0"/>
          <p:nvPr/>
        </p:nvPicPr>
        <p:blipFill rotWithShape="1">
          <a:blip r:embed="rId3">
            <a:alphaModFix/>
          </a:blip>
          <a:srcRect b="0" l="0" r="0" t="0"/>
          <a:stretch/>
        </p:blipFill>
        <p:spPr>
          <a:xfrm>
            <a:off x="10221913" y="6238535"/>
            <a:ext cx="1722132" cy="549299"/>
          </a:xfrm>
          <a:prstGeom prst="rect">
            <a:avLst/>
          </a:prstGeom>
          <a:noFill/>
          <a:ln>
            <a:noFill/>
          </a:ln>
        </p:spPr>
      </p:pic>
      <p:sp>
        <p:nvSpPr>
          <p:cNvPr id="223" name="Google Shape;223;p22"/>
          <p:cNvSpPr/>
          <p:nvPr/>
        </p:nvSpPr>
        <p:spPr>
          <a:xfrm>
            <a:off x="9368543" y="6318179"/>
            <a:ext cx="845103"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solidFill>
                  <a:schemeClr val="dk1"/>
                </a:solidFill>
                <a:latin typeface="Calibri"/>
                <a:ea typeface="Calibri"/>
                <a:cs typeface="Calibri"/>
                <a:sym typeface="Calibri"/>
              </a:rPr>
              <a:t>©2021</a:t>
            </a:r>
            <a:endParaRPr/>
          </a:p>
          <a:p>
            <a:pPr indent="0" lvl="0" marL="0" marR="0" rtl="0" algn="l">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2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50800" lvl="0" marL="228600" rtl="0" algn="l">
              <a:lnSpc>
                <a:spcPct val="90000"/>
              </a:lnSpc>
              <a:spcBef>
                <a:spcPts val="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3600"/>
              <a:buChar char="•"/>
            </a:pPr>
            <a:r>
              <a:rPr lang="en-GB" sz="3600">
                <a:latin typeface="Arial"/>
                <a:ea typeface="Arial"/>
                <a:cs typeface="Arial"/>
                <a:sym typeface="Arial"/>
              </a:rPr>
              <a:t>What we </a:t>
            </a:r>
            <a:r>
              <a:rPr b="1" lang="en-GB" sz="3600">
                <a:latin typeface="Arial"/>
                <a:ea typeface="Arial"/>
                <a:cs typeface="Arial"/>
                <a:sym typeface="Arial"/>
              </a:rPr>
              <a:t>Feel</a:t>
            </a:r>
            <a:r>
              <a:rPr lang="en-GB" sz="3600">
                <a:latin typeface="Arial"/>
                <a:ea typeface="Arial"/>
                <a:cs typeface="Arial"/>
                <a:sym typeface="Arial"/>
              </a:rPr>
              <a:t> = gateway to our </a:t>
            </a:r>
            <a:r>
              <a:rPr b="1" lang="en-GB" sz="3600">
                <a:latin typeface="Arial"/>
                <a:ea typeface="Arial"/>
                <a:cs typeface="Arial"/>
                <a:sym typeface="Arial"/>
              </a:rPr>
              <a:t>Thinking</a:t>
            </a:r>
            <a:endParaRPr/>
          </a:p>
          <a:p>
            <a:pPr indent="0" lvl="0" marL="228600" rtl="0" algn="l">
              <a:lnSpc>
                <a:spcPct val="90000"/>
              </a:lnSpc>
              <a:spcBef>
                <a:spcPts val="1000"/>
              </a:spcBef>
              <a:spcAft>
                <a:spcPts val="0"/>
              </a:spcAft>
              <a:buClr>
                <a:schemeClr val="dk1"/>
              </a:buClr>
              <a:buSzPts val="3600"/>
              <a:buNone/>
            </a:pPr>
            <a:r>
              <a:t/>
            </a:r>
            <a:endParaRPr b="1" sz="3600">
              <a:latin typeface="Arial"/>
              <a:ea typeface="Arial"/>
              <a:cs typeface="Arial"/>
              <a:sym typeface="Arial"/>
            </a:endParaRPr>
          </a:p>
          <a:p>
            <a:pPr indent="-228600" lvl="0" marL="228600" rtl="0" algn="l">
              <a:lnSpc>
                <a:spcPct val="90000"/>
              </a:lnSpc>
              <a:spcBef>
                <a:spcPts val="1000"/>
              </a:spcBef>
              <a:spcAft>
                <a:spcPts val="0"/>
              </a:spcAft>
              <a:buClr>
                <a:schemeClr val="dk1"/>
              </a:buClr>
              <a:buSzPts val="3600"/>
              <a:buChar char="•"/>
            </a:pPr>
            <a:r>
              <a:rPr lang="en-GB" sz="3600">
                <a:latin typeface="Arial"/>
                <a:ea typeface="Arial"/>
                <a:cs typeface="Arial"/>
                <a:sym typeface="Arial"/>
              </a:rPr>
              <a:t>Our Feelings are always </a:t>
            </a:r>
            <a:r>
              <a:rPr b="1" lang="en-GB" sz="3600">
                <a:latin typeface="Arial"/>
                <a:ea typeface="Arial"/>
                <a:cs typeface="Arial"/>
                <a:sym typeface="Arial"/>
              </a:rPr>
              <a:t>ON </a:t>
            </a:r>
            <a:endParaRPr/>
          </a:p>
          <a:p>
            <a:pPr indent="0" lvl="0" marL="228600" rtl="0" algn="l">
              <a:lnSpc>
                <a:spcPct val="90000"/>
              </a:lnSpc>
              <a:spcBef>
                <a:spcPts val="1000"/>
              </a:spcBef>
              <a:spcAft>
                <a:spcPts val="0"/>
              </a:spcAft>
              <a:buClr>
                <a:schemeClr val="dk1"/>
              </a:buClr>
              <a:buSzPts val="3600"/>
              <a:buNone/>
            </a:pPr>
            <a:r>
              <a:t/>
            </a:r>
            <a:endParaRPr b="1" sz="3600">
              <a:latin typeface="Arial"/>
              <a:ea typeface="Arial"/>
              <a:cs typeface="Arial"/>
              <a:sym typeface="Arial"/>
            </a:endParaRPr>
          </a:p>
          <a:p>
            <a:pPr indent="-228600" lvl="0" marL="228600" rtl="0" algn="l">
              <a:lnSpc>
                <a:spcPct val="90000"/>
              </a:lnSpc>
              <a:spcBef>
                <a:spcPts val="1000"/>
              </a:spcBef>
              <a:spcAft>
                <a:spcPts val="0"/>
              </a:spcAft>
              <a:buClr>
                <a:schemeClr val="dk1"/>
              </a:buClr>
              <a:buSzPts val="3600"/>
              <a:buChar char="•"/>
            </a:pPr>
            <a:r>
              <a:rPr b="1" lang="en-GB" sz="3600">
                <a:latin typeface="Arial"/>
                <a:ea typeface="Arial"/>
                <a:cs typeface="Arial"/>
                <a:sym typeface="Arial"/>
              </a:rPr>
              <a:t>Feelings</a:t>
            </a:r>
            <a:r>
              <a:rPr lang="en-GB" sz="3600">
                <a:latin typeface="Arial"/>
                <a:ea typeface="Arial"/>
                <a:cs typeface="Arial"/>
                <a:sym typeface="Arial"/>
              </a:rPr>
              <a:t> are simply messages about our internal state</a:t>
            </a:r>
            <a:endParaRPr/>
          </a:p>
          <a:p>
            <a:pPr indent="-50800" lvl="0" marL="228600" rtl="0" algn="l">
              <a:lnSpc>
                <a:spcPct val="90000"/>
              </a:lnSpc>
              <a:spcBef>
                <a:spcPts val="1000"/>
              </a:spcBef>
              <a:spcAft>
                <a:spcPts val="0"/>
              </a:spcAft>
              <a:buClr>
                <a:schemeClr val="dk1"/>
              </a:buClr>
              <a:buSzPts val="2800"/>
              <a:buNone/>
            </a:pPr>
            <a:r>
              <a:t/>
            </a:r>
            <a:endParaRPr/>
          </a:p>
        </p:txBody>
      </p:sp>
      <p:sp>
        <p:nvSpPr>
          <p:cNvPr id="230" name="Google Shape;230;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
        <p:nvSpPr>
          <p:cNvPr id="231" name="Google Shape;231;p23"/>
          <p:cNvSpPr txBox="1"/>
          <p:nvPr/>
        </p:nvSpPr>
        <p:spPr>
          <a:xfrm>
            <a:off x="838200" y="500062"/>
            <a:ext cx="10515600" cy="1325563"/>
          </a:xfrm>
          <a:prstGeom prst="rect">
            <a:avLst/>
          </a:prstGeom>
          <a:noFill/>
          <a:ln>
            <a:noFill/>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dk1"/>
              </a:buClr>
              <a:buSzPts val="6600"/>
              <a:buFont typeface="Arial"/>
              <a:buNone/>
            </a:pPr>
            <a:r>
              <a:rPr b="1" lang="en-GB" sz="6600">
                <a:solidFill>
                  <a:schemeClr val="dk1"/>
                </a:solidFill>
                <a:latin typeface="Arial"/>
                <a:ea typeface="Arial"/>
                <a:cs typeface="Arial"/>
                <a:sym typeface="Arial"/>
              </a:rPr>
              <a:t>FEELING SAFE MATTERS</a:t>
            </a:r>
            <a:endParaRPr/>
          </a:p>
        </p:txBody>
      </p:sp>
      <p:pic>
        <p:nvPicPr>
          <p:cNvPr descr="A picture containing clock&#10;&#10;Description automatically generated" id="232" name="Google Shape;232;p23"/>
          <p:cNvPicPr preferRelativeResize="0"/>
          <p:nvPr/>
        </p:nvPicPr>
        <p:blipFill rotWithShape="1">
          <a:blip r:embed="rId3">
            <a:alphaModFix/>
          </a:blip>
          <a:srcRect b="0" l="0" r="0" t="0"/>
          <a:stretch/>
        </p:blipFill>
        <p:spPr>
          <a:xfrm>
            <a:off x="10221913" y="6238535"/>
            <a:ext cx="1722132" cy="549299"/>
          </a:xfrm>
          <a:prstGeom prst="rect">
            <a:avLst/>
          </a:prstGeom>
          <a:noFill/>
          <a:ln>
            <a:noFill/>
          </a:ln>
        </p:spPr>
      </p:pic>
      <p:sp>
        <p:nvSpPr>
          <p:cNvPr id="233" name="Google Shape;233;p23"/>
          <p:cNvSpPr/>
          <p:nvPr/>
        </p:nvSpPr>
        <p:spPr>
          <a:xfrm>
            <a:off x="9827490" y="6352144"/>
            <a:ext cx="429926"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
        <p:nvSpPr>
          <p:cNvPr id="234" name="Google Shape;234;p23"/>
          <p:cNvSpPr/>
          <p:nvPr/>
        </p:nvSpPr>
        <p:spPr>
          <a:xfrm>
            <a:off x="9368543" y="6318179"/>
            <a:ext cx="845103"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solidFill>
                  <a:schemeClr val="dk1"/>
                </a:solidFill>
                <a:latin typeface="Calibri"/>
                <a:ea typeface="Calibri"/>
                <a:cs typeface="Calibri"/>
                <a:sym typeface="Calibri"/>
              </a:rPr>
              <a:t>©2021</a:t>
            </a:r>
            <a:endParaRPr/>
          </a:p>
          <a:p>
            <a:pPr indent="0" lvl="0" marL="0" marR="0" rtl="0" algn="l">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sp>
        <p:nvSpPr>
          <p:cNvPr id="240" name="Google Shape;240;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6600"/>
              <a:buFont typeface="Arial"/>
              <a:buNone/>
            </a:pPr>
            <a:r>
              <a:rPr b="1" lang="en-GB" sz="6600">
                <a:latin typeface="Arial"/>
                <a:ea typeface="Arial"/>
                <a:cs typeface="Arial"/>
                <a:sym typeface="Arial"/>
              </a:rPr>
              <a:t>FEELING SAFE MATTERS</a:t>
            </a:r>
            <a:endParaRPr/>
          </a:p>
        </p:txBody>
      </p:sp>
      <p:sp>
        <p:nvSpPr>
          <p:cNvPr id="241" name="Google Shape;241;p2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None/>
            </a:pPr>
            <a:r>
              <a:rPr b="1" lang="en-GB" sz="3600">
                <a:latin typeface="Arial"/>
                <a:ea typeface="Arial"/>
                <a:cs typeface="Arial"/>
                <a:sym typeface="Arial"/>
              </a:rPr>
              <a:t>Feeling Safe </a:t>
            </a:r>
            <a:r>
              <a:rPr lang="en-GB" sz="3600">
                <a:latin typeface="Arial"/>
                <a:ea typeface="Arial"/>
                <a:cs typeface="Arial"/>
                <a:sym typeface="Arial"/>
              </a:rPr>
              <a:t>underpins</a:t>
            </a:r>
            <a:endParaRPr/>
          </a:p>
          <a:p>
            <a:pPr indent="0" lvl="0" marL="0" rtl="0" algn="l">
              <a:lnSpc>
                <a:spcPct val="90000"/>
              </a:lnSpc>
              <a:spcBef>
                <a:spcPts val="1000"/>
              </a:spcBef>
              <a:spcAft>
                <a:spcPts val="0"/>
              </a:spcAft>
              <a:buClr>
                <a:schemeClr val="dk1"/>
              </a:buClr>
              <a:buSzPts val="3600"/>
              <a:buNone/>
            </a:pPr>
            <a:r>
              <a:t/>
            </a:r>
            <a:endParaRPr b="1" sz="3600">
              <a:latin typeface="Arial"/>
              <a:ea typeface="Arial"/>
              <a:cs typeface="Arial"/>
              <a:sym typeface="Arial"/>
            </a:endParaRPr>
          </a:p>
          <a:p>
            <a:pPr indent="-228600" lvl="0" marL="228600" rtl="0" algn="l">
              <a:lnSpc>
                <a:spcPct val="90000"/>
              </a:lnSpc>
              <a:spcBef>
                <a:spcPts val="1000"/>
              </a:spcBef>
              <a:spcAft>
                <a:spcPts val="0"/>
              </a:spcAft>
              <a:buClr>
                <a:schemeClr val="dk1"/>
              </a:buClr>
              <a:buSzPts val="3600"/>
              <a:buChar char="•"/>
            </a:pPr>
            <a:r>
              <a:rPr lang="en-GB" sz="3600">
                <a:latin typeface="Arial"/>
                <a:ea typeface="Arial"/>
                <a:cs typeface="Arial"/>
                <a:sym typeface="Arial"/>
              </a:rPr>
              <a:t>Our well-being</a:t>
            </a:r>
            <a:endParaRPr/>
          </a:p>
          <a:p>
            <a:pPr indent="-228600" lvl="0" marL="228600" rtl="0" algn="l">
              <a:lnSpc>
                <a:spcPct val="90000"/>
              </a:lnSpc>
              <a:spcBef>
                <a:spcPts val="1000"/>
              </a:spcBef>
              <a:spcAft>
                <a:spcPts val="0"/>
              </a:spcAft>
              <a:buClr>
                <a:schemeClr val="dk1"/>
              </a:buClr>
              <a:buSzPts val="3600"/>
              <a:buChar char="•"/>
            </a:pPr>
            <a:r>
              <a:rPr lang="en-GB" sz="3600">
                <a:latin typeface="Arial"/>
                <a:ea typeface="Arial"/>
                <a:cs typeface="Arial"/>
                <a:sym typeface="Arial"/>
              </a:rPr>
              <a:t>Our ability to learn</a:t>
            </a:r>
            <a:endParaRPr/>
          </a:p>
          <a:p>
            <a:pPr indent="-228600" lvl="0" marL="228600" rtl="0" algn="l">
              <a:lnSpc>
                <a:spcPct val="90000"/>
              </a:lnSpc>
              <a:spcBef>
                <a:spcPts val="1000"/>
              </a:spcBef>
              <a:spcAft>
                <a:spcPts val="0"/>
              </a:spcAft>
              <a:buClr>
                <a:schemeClr val="dk1"/>
              </a:buClr>
              <a:buSzPts val="3600"/>
              <a:buChar char="•"/>
            </a:pPr>
            <a:r>
              <a:rPr lang="en-GB" sz="3600">
                <a:latin typeface="Arial"/>
                <a:ea typeface="Arial"/>
                <a:cs typeface="Arial"/>
                <a:sym typeface="Arial"/>
              </a:rPr>
              <a:t>Our capacity to RESPOND rather than REACT</a:t>
            </a:r>
            <a:endParaRPr/>
          </a:p>
          <a:p>
            <a:pPr indent="0" lvl="0" marL="0" rtl="0" algn="l">
              <a:lnSpc>
                <a:spcPct val="90000"/>
              </a:lnSpc>
              <a:spcBef>
                <a:spcPts val="1000"/>
              </a:spcBef>
              <a:spcAft>
                <a:spcPts val="0"/>
              </a:spcAft>
              <a:buClr>
                <a:schemeClr val="dk1"/>
              </a:buClr>
              <a:buSzPts val="3600"/>
              <a:buNone/>
            </a:pPr>
            <a:r>
              <a:t/>
            </a:r>
            <a:endParaRPr sz="3600">
              <a:latin typeface="Arial"/>
              <a:ea typeface="Arial"/>
              <a:cs typeface="Arial"/>
              <a:sym typeface="Arial"/>
            </a:endParaRPr>
          </a:p>
          <a:p>
            <a:pPr indent="0" lvl="0" marL="0" rtl="0" algn="ctr">
              <a:lnSpc>
                <a:spcPct val="90000"/>
              </a:lnSpc>
              <a:spcBef>
                <a:spcPts val="1000"/>
              </a:spcBef>
              <a:spcAft>
                <a:spcPts val="0"/>
              </a:spcAft>
              <a:buClr>
                <a:schemeClr val="dk1"/>
              </a:buClr>
              <a:buSzPts val="3600"/>
              <a:buNone/>
            </a:pPr>
            <a:r>
              <a:rPr b="1" lang="en-GB" sz="3600">
                <a:latin typeface="Arial"/>
                <a:ea typeface="Arial"/>
                <a:cs typeface="Arial"/>
                <a:sym typeface="Arial"/>
              </a:rPr>
              <a:t>We are FEELING animals that can Think</a:t>
            </a:r>
            <a:endParaRPr/>
          </a:p>
        </p:txBody>
      </p:sp>
      <p:sp>
        <p:nvSpPr>
          <p:cNvPr id="242" name="Google Shape;242;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pic>
        <p:nvPicPr>
          <p:cNvPr descr="A picture containing clock&#10;&#10;Description automatically generated" id="243" name="Google Shape;243;p24"/>
          <p:cNvPicPr preferRelativeResize="0"/>
          <p:nvPr/>
        </p:nvPicPr>
        <p:blipFill rotWithShape="1">
          <a:blip r:embed="rId3">
            <a:alphaModFix/>
          </a:blip>
          <a:srcRect b="0" l="0" r="0" t="0"/>
          <a:stretch/>
        </p:blipFill>
        <p:spPr>
          <a:xfrm>
            <a:off x="10221913" y="6238535"/>
            <a:ext cx="1722132" cy="549299"/>
          </a:xfrm>
          <a:prstGeom prst="rect">
            <a:avLst/>
          </a:prstGeom>
          <a:noFill/>
          <a:ln>
            <a:noFill/>
          </a:ln>
        </p:spPr>
      </p:pic>
      <p:sp>
        <p:nvSpPr>
          <p:cNvPr id="244" name="Google Shape;244;p24"/>
          <p:cNvSpPr/>
          <p:nvPr/>
        </p:nvSpPr>
        <p:spPr>
          <a:xfrm>
            <a:off x="9827490" y="6352144"/>
            <a:ext cx="429926"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
        <p:nvSpPr>
          <p:cNvPr id="245" name="Google Shape;245;p24"/>
          <p:cNvSpPr/>
          <p:nvPr/>
        </p:nvSpPr>
        <p:spPr>
          <a:xfrm>
            <a:off x="9368543" y="6318179"/>
            <a:ext cx="845103"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solidFill>
                  <a:schemeClr val="dk1"/>
                </a:solidFill>
                <a:latin typeface="Calibri"/>
                <a:ea typeface="Calibri"/>
                <a:cs typeface="Calibri"/>
                <a:sym typeface="Calibri"/>
              </a:rPr>
              <a:t>©2021</a:t>
            </a:r>
            <a:endParaRPr/>
          </a:p>
          <a:p>
            <a:pPr indent="0" lvl="0" marL="0" marR="0" rtl="0" algn="l">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1">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1">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1">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1">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1">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1">
                                            <p:txEl>
                                              <p:pRg end="6" st="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25"/>
          <p:cNvSpPr txBox="1"/>
          <p:nvPr>
            <p:ph type="title"/>
          </p:nvPr>
        </p:nvSpPr>
        <p:spPr>
          <a:xfrm>
            <a:off x="1670157" y="353632"/>
            <a:ext cx="9118612" cy="1296144"/>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6600"/>
              <a:buFont typeface="Arial"/>
              <a:buNone/>
            </a:pPr>
            <a:r>
              <a:rPr b="1" lang="en-GB" sz="6600">
                <a:latin typeface="Arial"/>
                <a:ea typeface="Arial"/>
                <a:cs typeface="Arial"/>
                <a:sym typeface="Arial"/>
              </a:rPr>
              <a:t>HOW WE LEARN</a:t>
            </a:r>
            <a:endParaRPr/>
          </a:p>
        </p:txBody>
      </p:sp>
      <p:sp>
        <p:nvSpPr>
          <p:cNvPr id="252" name="Google Shape;252;p25"/>
          <p:cNvSpPr txBox="1"/>
          <p:nvPr>
            <p:ph idx="1" type="body"/>
          </p:nvPr>
        </p:nvSpPr>
        <p:spPr>
          <a:xfrm>
            <a:off x="669985" y="1316420"/>
            <a:ext cx="10852030" cy="5037827"/>
          </a:xfrm>
          <a:prstGeom prst="rect">
            <a:avLst/>
          </a:prstGeom>
          <a:noFill/>
          <a:ln>
            <a:noFill/>
          </a:ln>
        </p:spPr>
        <p:txBody>
          <a:bodyPr anchorCtr="0" anchor="t" bIns="45700" lIns="91425" spcFirstLastPara="1" rIns="91425" wrap="square" tIns="45700">
            <a:noAutofit/>
          </a:bodyPr>
          <a:lstStyle/>
          <a:p>
            <a:pPr indent="-165100" lvl="0" marL="228600" rtl="0" algn="l">
              <a:lnSpc>
                <a:spcPct val="90000"/>
              </a:lnSpc>
              <a:spcBef>
                <a:spcPts val="0"/>
              </a:spcBef>
              <a:spcAft>
                <a:spcPts val="0"/>
              </a:spcAft>
              <a:buClr>
                <a:schemeClr val="dk1"/>
              </a:buClr>
              <a:buSzPts val="1000"/>
              <a:buNone/>
            </a:pPr>
            <a:r>
              <a:t/>
            </a:r>
            <a:endParaRPr b="1" sz="1000"/>
          </a:p>
          <a:p>
            <a:pPr indent="-228600" lvl="0" marL="228600" rtl="0" algn="l">
              <a:lnSpc>
                <a:spcPct val="90000"/>
              </a:lnSpc>
              <a:spcBef>
                <a:spcPts val="1000"/>
              </a:spcBef>
              <a:spcAft>
                <a:spcPts val="0"/>
              </a:spcAft>
              <a:buClr>
                <a:schemeClr val="dk1"/>
              </a:buClr>
              <a:buSzPts val="3600"/>
              <a:buChar char="•"/>
            </a:pPr>
            <a:r>
              <a:rPr lang="en-GB" sz="3600">
                <a:latin typeface="Arial"/>
                <a:ea typeface="Arial"/>
                <a:cs typeface="Arial"/>
                <a:sym typeface="Arial"/>
              </a:rPr>
              <a:t>We</a:t>
            </a:r>
            <a:r>
              <a:rPr b="1" lang="en-GB" sz="3600">
                <a:latin typeface="Arial"/>
                <a:ea typeface="Arial"/>
                <a:cs typeface="Arial"/>
                <a:sym typeface="Arial"/>
              </a:rPr>
              <a:t> LEARN -</a:t>
            </a:r>
            <a:r>
              <a:rPr lang="en-GB" sz="3600">
                <a:latin typeface="Arial"/>
                <a:ea typeface="Arial"/>
                <a:cs typeface="Arial"/>
                <a:sym typeface="Arial"/>
              </a:rPr>
              <a:t> by connecting brain cells or neurons</a:t>
            </a:r>
            <a:endParaRPr/>
          </a:p>
          <a:p>
            <a:pPr indent="-101600" lvl="0" marL="228600" rtl="0" algn="l">
              <a:lnSpc>
                <a:spcPct val="90000"/>
              </a:lnSpc>
              <a:spcBef>
                <a:spcPts val="1000"/>
              </a:spcBef>
              <a:spcAft>
                <a:spcPts val="0"/>
              </a:spcAft>
              <a:buClr>
                <a:schemeClr val="dk1"/>
              </a:buClr>
              <a:buSzPts val="2000"/>
              <a:buNone/>
            </a:pPr>
            <a:r>
              <a:t/>
            </a:r>
            <a:endParaRPr sz="2000">
              <a:latin typeface="Arial"/>
              <a:ea typeface="Arial"/>
              <a:cs typeface="Arial"/>
              <a:sym typeface="Arial"/>
            </a:endParaRPr>
          </a:p>
          <a:p>
            <a:pPr indent="-228600" lvl="0" marL="228600" rtl="0" algn="l">
              <a:lnSpc>
                <a:spcPct val="90000"/>
              </a:lnSpc>
              <a:spcBef>
                <a:spcPts val="1000"/>
              </a:spcBef>
              <a:spcAft>
                <a:spcPts val="0"/>
              </a:spcAft>
              <a:buClr>
                <a:schemeClr val="dk1"/>
              </a:buClr>
              <a:buSzPts val="3600"/>
              <a:buChar char="•"/>
            </a:pPr>
            <a:r>
              <a:rPr lang="en-GB" sz="3600">
                <a:latin typeface="Arial"/>
                <a:ea typeface="Arial"/>
                <a:cs typeface="Arial"/>
                <a:sym typeface="Arial"/>
              </a:rPr>
              <a:t>This happens through simple act of </a:t>
            </a:r>
            <a:r>
              <a:rPr b="1" lang="en-GB" sz="3600">
                <a:latin typeface="Arial"/>
                <a:ea typeface="Arial"/>
                <a:cs typeface="Arial"/>
                <a:sym typeface="Arial"/>
              </a:rPr>
              <a:t>DOING</a:t>
            </a:r>
            <a:endParaRPr/>
          </a:p>
          <a:p>
            <a:pPr indent="-101600" lvl="0" marL="228600" rtl="0" algn="l">
              <a:lnSpc>
                <a:spcPct val="90000"/>
              </a:lnSpc>
              <a:spcBef>
                <a:spcPts val="1000"/>
              </a:spcBef>
              <a:spcAft>
                <a:spcPts val="0"/>
              </a:spcAft>
              <a:buClr>
                <a:schemeClr val="dk1"/>
              </a:buClr>
              <a:buSzPts val="2000"/>
              <a:buNone/>
            </a:pPr>
            <a:r>
              <a:t/>
            </a:r>
            <a:endParaRPr sz="2000">
              <a:latin typeface="Arial"/>
              <a:ea typeface="Arial"/>
              <a:cs typeface="Arial"/>
              <a:sym typeface="Arial"/>
            </a:endParaRPr>
          </a:p>
          <a:p>
            <a:pPr indent="-228600" lvl="0" marL="228600" rtl="0" algn="l">
              <a:lnSpc>
                <a:spcPct val="90000"/>
              </a:lnSpc>
              <a:spcBef>
                <a:spcPts val="1000"/>
              </a:spcBef>
              <a:spcAft>
                <a:spcPts val="0"/>
              </a:spcAft>
              <a:buClr>
                <a:schemeClr val="dk1"/>
              </a:buClr>
              <a:buSzPts val="3600"/>
              <a:buChar char="•"/>
            </a:pPr>
            <a:r>
              <a:rPr b="1" lang="en-GB" sz="3600">
                <a:latin typeface="Arial"/>
                <a:ea typeface="Arial"/>
                <a:cs typeface="Arial"/>
                <a:sym typeface="Arial"/>
              </a:rPr>
              <a:t>REPETITION </a:t>
            </a:r>
            <a:r>
              <a:rPr lang="en-GB" sz="3600">
                <a:latin typeface="Arial"/>
                <a:ea typeface="Arial"/>
                <a:cs typeface="Arial"/>
                <a:sym typeface="Arial"/>
              </a:rPr>
              <a:t> turns learning into </a:t>
            </a:r>
            <a:r>
              <a:rPr b="1" lang="en-GB" sz="3600">
                <a:latin typeface="Arial"/>
                <a:ea typeface="Arial"/>
                <a:cs typeface="Arial"/>
                <a:sym typeface="Arial"/>
              </a:rPr>
              <a:t>HABITS</a:t>
            </a:r>
            <a:r>
              <a:rPr lang="en-GB" sz="3600">
                <a:latin typeface="Arial"/>
                <a:ea typeface="Arial"/>
                <a:cs typeface="Arial"/>
                <a:sym typeface="Arial"/>
              </a:rPr>
              <a:t>  </a:t>
            </a:r>
            <a:endParaRPr/>
          </a:p>
          <a:p>
            <a:pPr indent="0" lvl="0" marL="228600" rtl="0" algn="l">
              <a:lnSpc>
                <a:spcPct val="90000"/>
              </a:lnSpc>
              <a:spcBef>
                <a:spcPts val="1000"/>
              </a:spcBef>
              <a:spcAft>
                <a:spcPts val="0"/>
              </a:spcAft>
              <a:buClr>
                <a:schemeClr val="dk1"/>
              </a:buClr>
              <a:buSzPts val="3600"/>
              <a:buNone/>
            </a:pPr>
            <a:r>
              <a:t/>
            </a:r>
            <a:endParaRPr sz="3600">
              <a:latin typeface="Arial"/>
              <a:ea typeface="Arial"/>
              <a:cs typeface="Arial"/>
              <a:sym typeface="Arial"/>
            </a:endParaRPr>
          </a:p>
          <a:p>
            <a:pPr indent="-228600" lvl="0" marL="228600" rtl="0" algn="l">
              <a:lnSpc>
                <a:spcPct val="90000"/>
              </a:lnSpc>
              <a:spcBef>
                <a:spcPts val="1000"/>
              </a:spcBef>
              <a:spcAft>
                <a:spcPts val="0"/>
              </a:spcAft>
              <a:buClr>
                <a:schemeClr val="dk1"/>
              </a:buClr>
              <a:buSzPts val="3600"/>
              <a:buChar char="•"/>
            </a:pPr>
            <a:r>
              <a:rPr lang="en-GB" sz="3600">
                <a:latin typeface="Arial"/>
                <a:ea typeface="Arial"/>
                <a:cs typeface="Arial"/>
                <a:sym typeface="Arial"/>
              </a:rPr>
              <a:t>The repetition can be </a:t>
            </a:r>
            <a:r>
              <a:rPr b="1" lang="en-GB" sz="3600">
                <a:latin typeface="Arial"/>
                <a:ea typeface="Arial"/>
                <a:cs typeface="Arial"/>
                <a:sym typeface="Arial"/>
              </a:rPr>
              <a:t>REAL or IMAGINED </a:t>
            </a:r>
            <a:r>
              <a:rPr lang="en-GB" sz="3600">
                <a:latin typeface="Arial"/>
                <a:ea typeface="Arial"/>
                <a:cs typeface="Arial"/>
                <a:sym typeface="Arial"/>
              </a:rPr>
              <a:t>as doing &amp; thinking are same to the brain</a:t>
            </a:r>
            <a:endParaRPr/>
          </a:p>
          <a:p>
            <a:pPr indent="-101600" lvl="0" marL="228600" rtl="0" algn="l">
              <a:lnSpc>
                <a:spcPct val="90000"/>
              </a:lnSpc>
              <a:spcBef>
                <a:spcPts val="1000"/>
              </a:spcBef>
              <a:spcAft>
                <a:spcPts val="0"/>
              </a:spcAft>
              <a:buClr>
                <a:schemeClr val="dk1"/>
              </a:buClr>
              <a:buSzPts val="2000"/>
              <a:buNone/>
            </a:pPr>
            <a:r>
              <a:t/>
            </a:r>
            <a:endParaRPr sz="2000">
              <a:latin typeface="Arial"/>
              <a:ea typeface="Arial"/>
              <a:cs typeface="Arial"/>
              <a:sym typeface="Arial"/>
            </a:endParaRPr>
          </a:p>
        </p:txBody>
      </p:sp>
      <p:sp>
        <p:nvSpPr>
          <p:cNvPr id="253" name="Google Shape;253;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pic>
        <p:nvPicPr>
          <p:cNvPr descr="A picture containing clock&#10;&#10;Description automatically generated" id="254" name="Google Shape;254;p25"/>
          <p:cNvPicPr preferRelativeResize="0"/>
          <p:nvPr/>
        </p:nvPicPr>
        <p:blipFill rotWithShape="1">
          <a:blip r:embed="rId3">
            <a:alphaModFix/>
          </a:blip>
          <a:srcRect b="0" l="0" r="0" t="0"/>
          <a:stretch/>
        </p:blipFill>
        <p:spPr>
          <a:xfrm>
            <a:off x="10221913" y="6238535"/>
            <a:ext cx="1722132" cy="549299"/>
          </a:xfrm>
          <a:prstGeom prst="rect">
            <a:avLst/>
          </a:prstGeom>
          <a:noFill/>
          <a:ln>
            <a:noFill/>
          </a:ln>
        </p:spPr>
      </p:pic>
      <p:sp>
        <p:nvSpPr>
          <p:cNvPr id="255" name="Google Shape;255;p25"/>
          <p:cNvSpPr/>
          <p:nvPr/>
        </p:nvSpPr>
        <p:spPr>
          <a:xfrm>
            <a:off x="9827490" y="6352144"/>
            <a:ext cx="429926"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
        <p:nvSpPr>
          <p:cNvPr id="256" name="Google Shape;256;p25"/>
          <p:cNvSpPr/>
          <p:nvPr/>
        </p:nvSpPr>
        <p:spPr>
          <a:xfrm>
            <a:off x="9368543" y="6318179"/>
            <a:ext cx="845103"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solidFill>
                  <a:schemeClr val="dk1"/>
                </a:solidFill>
                <a:latin typeface="Calibri"/>
                <a:ea typeface="Calibri"/>
                <a:cs typeface="Calibri"/>
                <a:sym typeface="Calibri"/>
              </a:rPr>
              <a:t>©2021</a:t>
            </a:r>
            <a:endParaRPr/>
          </a:p>
          <a:p>
            <a:pPr indent="0" lvl="0" marL="0" marR="0" rtl="0" algn="l">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26"/>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t/>
            </a:r>
            <a:endParaRPr/>
          </a:p>
        </p:txBody>
      </p:sp>
      <p:sp>
        <p:nvSpPr>
          <p:cNvPr id="263" name="Google Shape;263;p26"/>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t/>
            </a:r>
            <a:endParaRPr/>
          </a:p>
        </p:txBody>
      </p:sp>
      <p:pic>
        <p:nvPicPr>
          <p:cNvPr descr="A picture containing clock&#10;&#10;Description automatically generated" id="264" name="Google Shape;264;p26"/>
          <p:cNvPicPr preferRelativeResize="0"/>
          <p:nvPr/>
        </p:nvPicPr>
        <p:blipFill rotWithShape="1">
          <a:blip r:embed="rId3">
            <a:alphaModFix/>
          </a:blip>
          <a:srcRect b="0" l="0" r="0" t="0"/>
          <a:stretch/>
        </p:blipFill>
        <p:spPr>
          <a:xfrm>
            <a:off x="10221913" y="6238535"/>
            <a:ext cx="1722132" cy="549299"/>
          </a:xfrm>
          <a:prstGeom prst="rect">
            <a:avLst/>
          </a:prstGeom>
          <a:noFill/>
          <a:ln>
            <a:noFill/>
          </a:ln>
        </p:spPr>
      </p:pic>
      <p:sp>
        <p:nvSpPr>
          <p:cNvPr id="265" name="Google Shape;265;p26"/>
          <p:cNvSpPr/>
          <p:nvPr/>
        </p:nvSpPr>
        <p:spPr>
          <a:xfrm>
            <a:off x="9827490" y="6352144"/>
            <a:ext cx="429926"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
        <p:nvSpPr>
          <p:cNvPr id="266" name="Google Shape;266;p26"/>
          <p:cNvSpPr/>
          <p:nvPr/>
        </p:nvSpPr>
        <p:spPr>
          <a:xfrm>
            <a:off x="9368543" y="6318179"/>
            <a:ext cx="845103"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solidFill>
                  <a:schemeClr val="dk1"/>
                </a:solidFill>
                <a:latin typeface="Calibri"/>
                <a:ea typeface="Calibri"/>
                <a:cs typeface="Calibri"/>
                <a:sym typeface="Calibri"/>
              </a:rPr>
              <a:t>©2021</a:t>
            </a:r>
            <a:endParaRPr/>
          </a:p>
          <a:p>
            <a:pPr indent="0" lvl="0" marL="0" marR="0" rtl="0" algn="l">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2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5400"/>
              <a:buFont typeface="Arial"/>
              <a:buNone/>
            </a:pPr>
            <a:r>
              <a:rPr b="1" lang="en-GB" sz="5400">
                <a:latin typeface="Arial"/>
                <a:ea typeface="Arial"/>
                <a:cs typeface="Arial"/>
                <a:sym typeface="Arial"/>
              </a:rPr>
              <a:t>Feeling, Thinking &amp; Behaviour </a:t>
            </a:r>
            <a:br>
              <a:rPr b="1" lang="en-GB" sz="5400">
                <a:latin typeface="Arial"/>
                <a:ea typeface="Arial"/>
                <a:cs typeface="Arial"/>
                <a:sym typeface="Arial"/>
              </a:rPr>
            </a:br>
            <a:r>
              <a:rPr b="1" lang="en-GB" sz="5400">
                <a:latin typeface="Arial"/>
                <a:ea typeface="Arial"/>
                <a:cs typeface="Arial"/>
                <a:sym typeface="Arial"/>
              </a:rPr>
              <a:t>for maximum personal power</a:t>
            </a:r>
            <a:endParaRPr b="1" sz="5400">
              <a:latin typeface="Arial"/>
              <a:ea typeface="Arial"/>
              <a:cs typeface="Arial"/>
              <a:sym typeface="Arial"/>
            </a:endParaRPr>
          </a:p>
        </p:txBody>
      </p:sp>
      <p:sp>
        <p:nvSpPr>
          <p:cNvPr id="273" name="Google Shape;273;p27"/>
          <p:cNvSpPr/>
          <p:nvPr/>
        </p:nvSpPr>
        <p:spPr>
          <a:xfrm>
            <a:off x="5078525" y="3970549"/>
            <a:ext cx="2746264" cy="2652712"/>
          </a:xfrm>
          <a:prstGeom prst="flowChartConnector">
            <a:avLst/>
          </a:prstGeom>
          <a:solidFill>
            <a:srgbClr val="00FF00"/>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GB" sz="1200">
                <a:solidFill>
                  <a:schemeClr val="dk1"/>
                </a:solidFill>
                <a:latin typeface="Calibri"/>
                <a:ea typeface="Calibri"/>
                <a:cs typeface="Calibri"/>
                <a:sym typeface="Calibri"/>
              </a:rPr>
              <a:t>  </a:t>
            </a:r>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rPr b="1" lang="en-GB" sz="2800">
                <a:solidFill>
                  <a:schemeClr val="dk1"/>
                </a:solidFill>
                <a:latin typeface="Arial"/>
                <a:ea typeface="Arial"/>
                <a:cs typeface="Arial"/>
                <a:sym typeface="Arial"/>
              </a:rPr>
              <a:t>Behaviour</a:t>
            </a:r>
            <a:endParaRPr b="1" sz="2800">
              <a:solidFill>
                <a:schemeClr val="dk1"/>
              </a:solidFill>
              <a:latin typeface="Arial"/>
              <a:ea typeface="Arial"/>
              <a:cs typeface="Arial"/>
              <a:sym typeface="Arial"/>
            </a:endParaRPr>
          </a:p>
          <a:p>
            <a:pPr indent="0" lvl="0" marL="0" marR="0" rtl="0" algn="ctr">
              <a:spcBef>
                <a:spcPts val="0"/>
              </a:spcBef>
              <a:spcAft>
                <a:spcPts val="0"/>
              </a:spcAft>
              <a:buNone/>
            </a:pPr>
            <a:r>
              <a:t/>
            </a:r>
            <a:endParaRPr sz="2200">
              <a:solidFill>
                <a:schemeClr val="dk1"/>
              </a:solidFill>
              <a:latin typeface="Calibri"/>
              <a:ea typeface="Calibri"/>
              <a:cs typeface="Calibri"/>
              <a:sym typeface="Calibri"/>
            </a:endParaRPr>
          </a:p>
        </p:txBody>
      </p:sp>
      <p:sp>
        <p:nvSpPr>
          <p:cNvPr id="274" name="Google Shape;274;p27"/>
          <p:cNvSpPr/>
          <p:nvPr/>
        </p:nvSpPr>
        <p:spPr>
          <a:xfrm>
            <a:off x="4167515" y="2413001"/>
            <a:ext cx="2363460" cy="2441575"/>
          </a:xfrm>
          <a:prstGeom prst="flowChartConnector">
            <a:avLst/>
          </a:prstGeom>
          <a:solidFill>
            <a:srgbClr val="FF00FF"/>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sz="2400">
              <a:solidFill>
                <a:schemeClr val="dk1"/>
              </a:solidFill>
              <a:latin typeface="Calibri"/>
              <a:ea typeface="Calibri"/>
              <a:cs typeface="Calibri"/>
              <a:sym typeface="Calibri"/>
            </a:endParaRPr>
          </a:p>
          <a:p>
            <a:pPr indent="0" lvl="0" marL="0" marR="0" rtl="0" algn="l">
              <a:spcBef>
                <a:spcPts val="0"/>
              </a:spcBef>
              <a:spcAft>
                <a:spcPts val="0"/>
              </a:spcAft>
              <a:buNone/>
            </a:pPr>
            <a:r>
              <a:rPr b="1" lang="en-GB" sz="2800">
                <a:solidFill>
                  <a:schemeClr val="dk1"/>
                </a:solidFill>
                <a:latin typeface="Arial"/>
                <a:ea typeface="Arial"/>
                <a:cs typeface="Arial"/>
                <a:sym typeface="Arial"/>
              </a:rPr>
              <a:t>Feelings</a:t>
            </a:r>
            <a:endParaRPr/>
          </a:p>
          <a:p>
            <a:pPr indent="0" lvl="0" marL="0" marR="0" rtl="0" algn="l">
              <a:spcBef>
                <a:spcPts val="0"/>
              </a:spcBef>
              <a:spcAft>
                <a:spcPts val="0"/>
              </a:spcAft>
              <a:buNone/>
            </a:pPr>
            <a:r>
              <a:t/>
            </a:r>
            <a:endParaRPr sz="2400">
              <a:solidFill>
                <a:schemeClr val="dk1"/>
              </a:solidFill>
              <a:latin typeface="Calibri"/>
              <a:ea typeface="Calibri"/>
              <a:cs typeface="Calibri"/>
              <a:sym typeface="Calibri"/>
            </a:endParaRPr>
          </a:p>
        </p:txBody>
      </p:sp>
      <p:sp>
        <p:nvSpPr>
          <p:cNvPr id="275" name="Google Shape;275;p27"/>
          <p:cNvSpPr/>
          <p:nvPr/>
        </p:nvSpPr>
        <p:spPr>
          <a:xfrm>
            <a:off x="6240462" y="2425701"/>
            <a:ext cx="2360287" cy="2428875"/>
          </a:xfrm>
          <a:prstGeom prst="flowChartConnector">
            <a:avLst/>
          </a:prstGeom>
          <a:solidFill>
            <a:srgbClr val="00FFFF"/>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sz="2400">
              <a:solidFill>
                <a:schemeClr val="dk1"/>
              </a:solidFill>
              <a:latin typeface="Calibri"/>
              <a:ea typeface="Calibri"/>
              <a:cs typeface="Calibri"/>
              <a:sym typeface="Calibri"/>
            </a:endParaRPr>
          </a:p>
          <a:p>
            <a:pPr indent="0" lvl="0" marL="0" marR="0" rtl="0" algn="l">
              <a:spcBef>
                <a:spcPts val="0"/>
              </a:spcBef>
              <a:spcAft>
                <a:spcPts val="0"/>
              </a:spcAft>
              <a:buNone/>
            </a:pPr>
            <a:r>
              <a:rPr b="1" lang="en-GB" sz="2800">
                <a:solidFill>
                  <a:schemeClr val="dk1"/>
                </a:solidFill>
                <a:latin typeface="Arial"/>
                <a:ea typeface="Arial"/>
                <a:cs typeface="Arial"/>
                <a:sym typeface="Arial"/>
              </a:rPr>
              <a:t>Thinking</a:t>
            </a:r>
            <a:endParaRPr/>
          </a:p>
          <a:p>
            <a:pPr indent="0" lvl="0" marL="0" marR="0" rtl="0" algn="l">
              <a:spcBef>
                <a:spcPts val="0"/>
              </a:spcBef>
              <a:spcAft>
                <a:spcPts val="0"/>
              </a:spcAft>
              <a:buNone/>
            </a:pPr>
            <a:r>
              <a:t/>
            </a:r>
            <a:endParaRPr sz="2400">
              <a:solidFill>
                <a:schemeClr val="dk1"/>
              </a:solidFill>
              <a:latin typeface="Architects Daughter"/>
              <a:ea typeface="Architects Daughter"/>
              <a:cs typeface="Architects Daughter"/>
              <a:sym typeface="Architects Daughter"/>
            </a:endParaRPr>
          </a:p>
        </p:txBody>
      </p:sp>
      <p:cxnSp>
        <p:nvCxnSpPr>
          <p:cNvPr id="276" name="Google Shape;276;p27"/>
          <p:cNvCxnSpPr/>
          <p:nvPr/>
        </p:nvCxnSpPr>
        <p:spPr>
          <a:xfrm>
            <a:off x="3793942" y="2408329"/>
            <a:ext cx="949351" cy="552090"/>
          </a:xfrm>
          <a:prstGeom prst="straightConnector1">
            <a:avLst/>
          </a:prstGeom>
          <a:noFill/>
          <a:ln cap="flat" cmpd="sng" w="76200">
            <a:solidFill>
              <a:schemeClr val="dk1"/>
            </a:solidFill>
            <a:prstDash val="solid"/>
            <a:round/>
            <a:headEnd len="med" w="med" type="none"/>
            <a:tailEnd len="med" w="med" type="triangle"/>
          </a:ln>
        </p:spPr>
      </p:cxnSp>
      <p:sp>
        <p:nvSpPr>
          <p:cNvPr id="277" name="Google Shape;277;p27"/>
          <p:cNvSpPr txBox="1"/>
          <p:nvPr/>
        </p:nvSpPr>
        <p:spPr>
          <a:xfrm>
            <a:off x="1414464" y="1961099"/>
            <a:ext cx="2363460" cy="144655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4400">
                <a:solidFill>
                  <a:srgbClr val="FF33CC"/>
                </a:solidFill>
                <a:latin typeface="Arial"/>
                <a:ea typeface="Arial"/>
                <a:cs typeface="Arial"/>
                <a:sym typeface="Arial"/>
              </a:rPr>
              <a:t>STOP &amp; NOTICE</a:t>
            </a:r>
            <a:endParaRPr b="1" sz="4400">
              <a:solidFill>
                <a:srgbClr val="FF33CC"/>
              </a:solidFill>
              <a:latin typeface="Arial"/>
              <a:ea typeface="Arial"/>
              <a:cs typeface="Arial"/>
              <a:sym typeface="Arial"/>
            </a:endParaRPr>
          </a:p>
        </p:txBody>
      </p:sp>
      <p:cxnSp>
        <p:nvCxnSpPr>
          <p:cNvPr id="278" name="Google Shape;278;p27"/>
          <p:cNvCxnSpPr/>
          <p:nvPr/>
        </p:nvCxnSpPr>
        <p:spPr>
          <a:xfrm flipH="1">
            <a:off x="7896225" y="2513058"/>
            <a:ext cx="936625" cy="503238"/>
          </a:xfrm>
          <a:prstGeom prst="straightConnector1">
            <a:avLst/>
          </a:prstGeom>
          <a:noFill/>
          <a:ln cap="flat" cmpd="sng" w="76200">
            <a:solidFill>
              <a:schemeClr val="dk1"/>
            </a:solidFill>
            <a:prstDash val="solid"/>
            <a:round/>
            <a:headEnd len="med" w="med" type="none"/>
            <a:tailEnd len="med" w="med" type="triangle"/>
          </a:ln>
        </p:spPr>
      </p:cxnSp>
      <p:sp>
        <p:nvSpPr>
          <p:cNvPr id="279" name="Google Shape;279;p27"/>
          <p:cNvSpPr txBox="1"/>
          <p:nvPr/>
        </p:nvSpPr>
        <p:spPr>
          <a:xfrm>
            <a:off x="8819641" y="1961099"/>
            <a:ext cx="2160586"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4000">
                <a:solidFill>
                  <a:srgbClr val="00FFFF"/>
                </a:solidFill>
                <a:latin typeface="Arial"/>
                <a:ea typeface="Arial"/>
                <a:cs typeface="Arial"/>
                <a:sym typeface="Arial"/>
              </a:rPr>
              <a:t>MAKE A </a:t>
            </a:r>
            <a:endParaRPr/>
          </a:p>
          <a:p>
            <a:pPr indent="0" lvl="0" marL="0" marR="0" rtl="0" algn="l">
              <a:spcBef>
                <a:spcPts val="0"/>
              </a:spcBef>
              <a:spcAft>
                <a:spcPts val="0"/>
              </a:spcAft>
              <a:buNone/>
            </a:pPr>
            <a:r>
              <a:rPr b="1" lang="en-GB" sz="4000">
                <a:solidFill>
                  <a:srgbClr val="00FFFF"/>
                </a:solidFill>
                <a:latin typeface="Arial"/>
                <a:ea typeface="Arial"/>
                <a:cs typeface="Arial"/>
                <a:sym typeface="Arial"/>
              </a:rPr>
              <a:t>CHOICE</a:t>
            </a:r>
            <a:endParaRPr b="1" sz="4000">
              <a:solidFill>
                <a:srgbClr val="00FFFF"/>
              </a:solidFill>
              <a:latin typeface="Arial"/>
              <a:ea typeface="Arial"/>
              <a:cs typeface="Arial"/>
              <a:sym typeface="Arial"/>
            </a:endParaRPr>
          </a:p>
        </p:txBody>
      </p:sp>
      <p:cxnSp>
        <p:nvCxnSpPr>
          <p:cNvPr id="280" name="Google Shape;280;p27"/>
          <p:cNvCxnSpPr/>
          <p:nvPr/>
        </p:nvCxnSpPr>
        <p:spPr>
          <a:xfrm flipH="1" rot="10800000">
            <a:off x="4743293" y="5572664"/>
            <a:ext cx="1174428" cy="603849"/>
          </a:xfrm>
          <a:prstGeom prst="straightConnector1">
            <a:avLst/>
          </a:prstGeom>
          <a:noFill/>
          <a:ln cap="flat" cmpd="sng" w="76200">
            <a:solidFill>
              <a:schemeClr val="dk1"/>
            </a:solidFill>
            <a:prstDash val="solid"/>
            <a:round/>
            <a:headEnd len="med" w="med" type="none"/>
            <a:tailEnd len="med" w="med" type="triangle"/>
          </a:ln>
        </p:spPr>
      </p:cxnSp>
      <p:sp>
        <p:nvSpPr>
          <p:cNvPr id="281" name="Google Shape;281;p27"/>
          <p:cNvSpPr txBox="1"/>
          <p:nvPr/>
        </p:nvSpPr>
        <p:spPr>
          <a:xfrm>
            <a:off x="1623722" y="4886791"/>
            <a:ext cx="2746265" cy="193899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4000">
                <a:solidFill>
                  <a:srgbClr val="00FF00"/>
                </a:solidFill>
                <a:latin typeface="Arial"/>
                <a:ea typeface="Arial"/>
                <a:cs typeface="Arial"/>
                <a:sym typeface="Arial"/>
              </a:rPr>
              <a:t>REFLECT</a:t>
            </a:r>
            <a:endParaRPr/>
          </a:p>
          <a:p>
            <a:pPr indent="0" lvl="0" marL="0" marR="0" rtl="0" algn="l">
              <a:spcBef>
                <a:spcPts val="0"/>
              </a:spcBef>
              <a:spcAft>
                <a:spcPts val="0"/>
              </a:spcAft>
              <a:buNone/>
            </a:pPr>
            <a:r>
              <a:rPr b="1" lang="en-GB" sz="4000">
                <a:solidFill>
                  <a:srgbClr val="00FF00"/>
                </a:solidFill>
                <a:latin typeface="Arial"/>
                <a:ea typeface="Arial"/>
                <a:cs typeface="Arial"/>
                <a:sym typeface="Arial"/>
              </a:rPr>
              <a:t>BACK ON</a:t>
            </a:r>
            <a:endParaRPr/>
          </a:p>
          <a:p>
            <a:pPr indent="0" lvl="0" marL="0" marR="0" rtl="0" algn="l">
              <a:spcBef>
                <a:spcPts val="0"/>
              </a:spcBef>
              <a:spcAft>
                <a:spcPts val="0"/>
              </a:spcAft>
              <a:buNone/>
            </a:pPr>
            <a:r>
              <a:rPr b="1" lang="en-GB" sz="4000">
                <a:solidFill>
                  <a:srgbClr val="00FF00"/>
                </a:solidFill>
                <a:latin typeface="Arial"/>
                <a:ea typeface="Arial"/>
                <a:cs typeface="Arial"/>
                <a:sym typeface="Arial"/>
              </a:rPr>
              <a:t>FEELINGS</a:t>
            </a:r>
            <a:endParaRPr b="1" sz="4000">
              <a:solidFill>
                <a:srgbClr val="00FF00"/>
              </a:solidFill>
              <a:latin typeface="Arial"/>
              <a:ea typeface="Arial"/>
              <a:cs typeface="Arial"/>
              <a:sym typeface="Arial"/>
            </a:endParaRPr>
          </a:p>
        </p:txBody>
      </p:sp>
      <p:pic>
        <p:nvPicPr>
          <p:cNvPr descr="A picture containing clock&#10;&#10;Description automatically generated" id="282" name="Google Shape;282;p27"/>
          <p:cNvPicPr preferRelativeResize="0"/>
          <p:nvPr/>
        </p:nvPicPr>
        <p:blipFill rotWithShape="1">
          <a:blip r:embed="rId3">
            <a:alphaModFix/>
          </a:blip>
          <a:srcRect b="0" l="0" r="0" t="0"/>
          <a:stretch/>
        </p:blipFill>
        <p:spPr>
          <a:xfrm>
            <a:off x="10221913" y="6238535"/>
            <a:ext cx="1722132" cy="549299"/>
          </a:xfrm>
          <a:prstGeom prst="rect">
            <a:avLst/>
          </a:prstGeom>
          <a:noFill/>
          <a:ln>
            <a:noFill/>
          </a:ln>
        </p:spPr>
      </p:pic>
      <p:sp>
        <p:nvSpPr>
          <p:cNvPr id="283" name="Google Shape;283;p27"/>
          <p:cNvSpPr txBox="1"/>
          <p:nvPr>
            <p:ph idx="1" type="body"/>
          </p:nvPr>
        </p:nvSpPr>
        <p:spPr>
          <a:xfrm>
            <a:off x="838200" y="1825625"/>
            <a:ext cx="266420" cy="480131"/>
          </a:xfrm>
          <a:prstGeom prst="rect">
            <a:avLst/>
          </a:prstGeom>
          <a:noFill/>
          <a:ln>
            <a:noFill/>
          </a:ln>
        </p:spPr>
        <p:txBody>
          <a:bodyPr anchorCtr="0" anchor="t" bIns="45700" lIns="91425" spcFirstLastPara="1" rIns="91425" wrap="square" tIns="45700">
            <a:spAutoFit/>
          </a:bodyPr>
          <a:lstStyle/>
          <a:p>
            <a:pPr indent="0" lvl="0" marL="0" rtl="0" algn="l">
              <a:lnSpc>
                <a:spcPct val="90000"/>
              </a:lnSpc>
              <a:spcBef>
                <a:spcPts val="0"/>
              </a:spcBef>
              <a:spcAft>
                <a:spcPts val="0"/>
              </a:spcAft>
              <a:buClr>
                <a:schemeClr val="dk1"/>
              </a:buClr>
              <a:buSzPts val="2800"/>
              <a:buNone/>
            </a:pPr>
            <a:r>
              <a:rPr lang="en-GB">
                <a:latin typeface="Calibri"/>
                <a:ea typeface="Calibri"/>
                <a:cs typeface="Calibri"/>
                <a:sym typeface="Calibri"/>
              </a:rPr>
              <a:t> </a:t>
            </a:r>
            <a:endParaRPr/>
          </a:p>
        </p:txBody>
      </p:sp>
      <p:sp>
        <p:nvSpPr>
          <p:cNvPr id="284" name="Google Shape;284;p27"/>
          <p:cNvSpPr/>
          <p:nvPr/>
        </p:nvSpPr>
        <p:spPr>
          <a:xfrm>
            <a:off x="9368543" y="6318179"/>
            <a:ext cx="845103"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solidFill>
                  <a:schemeClr val="dk1"/>
                </a:solidFill>
                <a:latin typeface="Calibri"/>
                <a:ea typeface="Calibri"/>
                <a:cs typeface="Calibri"/>
                <a:sym typeface="Calibri"/>
              </a:rPr>
              <a:t>©2021</a:t>
            </a:r>
            <a:endParaRPr/>
          </a:p>
          <a:p>
            <a:pPr indent="0" lvl="0" marL="0" marR="0" rtl="0" algn="l">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275"/>
                                        </p:tgtEl>
                                        <p:attrNameLst>
                                          <p:attrName>style.visibility</p:attrName>
                                        </p:attrNameLst>
                                      </p:cBhvr>
                                      <p:to>
                                        <p:strVal val="visible"/>
                                      </p:to>
                                    </p:set>
                                    <p:anim calcmode="lin" valueType="num">
                                      <p:cBhvr additive="base">
                                        <p:cTn dur="500"/>
                                        <p:tgtEl>
                                          <p:spTgt spid="275"/>
                                        </p:tgtEl>
                                        <p:attrNameLst>
                                          <p:attrName>ppt_w</p:attrName>
                                        </p:attrNameLst>
                                      </p:cBhvr>
                                      <p:tavLst>
                                        <p:tav fmla="" tm="0">
                                          <p:val>
                                            <p:strVal val="0"/>
                                          </p:val>
                                        </p:tav>
                                        <p:tav fmla="" tm="100000">
                                          <p:val>
                                            <p:strVal val="#ppt_w"/>
                                          </p:val>
                                        </p:tav>
                                      </p:tavLst>
                                    </p:anim>
                                    <p:anim calcmode="lin" valueType="num">
                                      <p:cBhvr additive="base">
                                        <p:cTn dur="500"/>
                                        <p:tgtEl>
                                          <p:spTgt spid="275"/>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273"/>
                                        </p:tgtEl>
                                        <p:attrNameLst>
                                          <p:attrName>style.visibility</p:attrName>
                                        </p:attrNameLst>
                                      </p:cBhvr>
                                      <p:to>
                                        <p:strVal val="visible"/>
                                      </p:to>
                                    </p:set>
                                    <p:anim calcmode="lin" valueType="num">
                                      <p:cBhvr additive="base">
                                        <p:cTn dur="500"/>
                                        <p:tgtEl>
                                          <p:spTgt spid="273"/>
                                        </p:tgtEl>
                                        <p:attrNameLst>
                                          <p:attrName>ppt_w</p:attrName>
                                        </p:attrNameLst>
                                      </p:cBhvr>
                                      <p:tavLst>
                                        <p:tav fmla="" tm="0">
                                          <p:val>
                                            <p:strVal val="0"/>
                                          </p:val>
                                        </p:tav>
                                        <p:tav fmla="" tm="100000">
                                          <p:val>
                                            <p:strVal val="#ppt_w"/>
                                          </p:val>
                                        </p:tav>
                                      </p:tavLst>
                                    </p:anim>
                                    <p:anim calcmode="lin" valueType="num">
                                      <p:cBhvr additive="base">
                                        <p:cTn dur="500"/>
                                        <p:tgtEl>
                                          <p:spTgt spid="273"/>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275"/>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273"/>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277"/>
                                        </p:tgtEl>
                                        <p:attrNameLst>
                                          <p:attrName>style.visibility</p:attrName>
                                        </p:attrNameLst>
                                      </p:cBhvr>
                                      <p:to>
                                        <p:strVal val="visible"/>
                                      </p:to>
                                    </p:set>
                                    <p:anim calcmode="lin" valueType="num">
                                      <p:cBhvr additive="base">
                                        <p:cTn dur="500"/>
                                        <p:tgtEl>
                                          <p:spTgt spid="277"/>
                                        </p:tgtEl>
                                        <p:attrNameLst>
                                          <p:attrName>ppt_w</p:attrName>
                                        </p:attrNameLst>
                                      </p:cBhvr>
                                      <p:tavLst>
                                        <p:tav fmla="" tm="0">
                                          <p:val>
                                            <p:strVal val="0"/>
                                          </p:val>
                                        </p:tav>
                                        <p:tav fmla="" tm="100000">
                                          <p:val>
                                            <p:strVal val="#ppt_w"/>
                                          </p:val>
                                        </p:tav>
                                      </p:tavLst>
                                    </p:anim>
                                    <p:anim calcmode="lin" valueType="num">
                                      <p:cBhvr additive="base">
                                        <p:cTn dur="500"/>
                                        <p:tgtEl>
                                          <p:spTgt spid="277"/>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276"/>
                                        </p:tgtEl>
                                        <p:attrNameLst>
                                          <p:attrName>style.visibility</p:attrName>
                                        </p:attrNameLst>
                                      </p:cBhvr>
                                      <p:to>
                                        <p:strVal val="visible"/>
                                      </p:to>
                                    </p:set>
                                    <p:anim calcmode="lin" valueType="num">
                                      <p:cBhvr additive="base">
                                        <p:cTn dur="500"/>
                                        <p:tgtEl>
                                          <p:spTgt spid="276"/>
                                        </p:tgtEl>
                                        <p:attrNameLst>
                                          <p:attrName>ppt_w</p:attrName>
                                        </p:attrNameLst>
                                      </p:cBhvr>
                                      <p:tavLst>
                                        <p:tav fmla="" tm="0">
                                          <p:val>
                                            <p:strVal val="0"/>
                                          </p:val>
                                        </p:tav>
                                        <p:tav fmla="" tm="100000">
                                          <p:val>
                                            <p:strVal val="#ppt_w"/>
                                          </p:val>
                                        </p:tav>
                                      </p:tavLst>
                                    </p:anim>
                                    <p:anim calcmode="lin" valueType="num">
                                      <p:cBhvr additive="base">
                                        <p:cTn dur="500"/>
                                        <p:tgtEl>
                                          <p:spTgt spid="276"/>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275"/>
                                        </p:tgtEl>
                                        <p:attrNameLst>
                                          <p:attrName>style.visibility</p:attrName>
                                        </p:attrNameLst>
                                      </p:cBhvr>
                                      <p:to>
                                        <p:strVal val="visible"/>
                                      </p:to>
                                    </p:set>
                                    <p:anim calcmode="lin" valueType="num">
                                      <p:cBhvr additive="base">
                                        <p:cTn dur="500"/>
                                        <p:tgtEl>
                                          <p:spTgt spid="275"/>
                                        </p:tgtEl>
                                        <p:attrNameLst>
                                          <p:attrName>ppt_w</p:attrName>
                                        </p:attrNameLst>
                                      </p:cBhvr>
                                      <p:tavLst>
                                        <p:tav fmla="" tm="0">
                                          <p:val>
                                            <p:strVal val="0"/>
                                          </p:val>
                                        </p:tav>
                                        <p:tav fmla="" tm="100000">
                                          <p:val>
                                            <p:strVal val="#ppt_w"/>
                                          </p:val>
                                        </p:tav>
                                      </p:tavLst>
                                    </p:anim>
                                    <p:anim calcmode="lin" valueType="num">
                                      <p:cBhvr additive="base">
                                        <p:cTn dur="500"/>
                                        <p:tgtEl>
                                          <p:spTgt spid="275"/>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279"/>
                                        </p:tgtEl>
                                        <p:attrNameLst>
                                          <p:attrName>style.visibility</p:attrName>
                                        </p:attrNameLst>
                                      </p:cBhvr>
                                      <p:to>
                                        <p:strVal val="visible"/>
                                      </p:to>
                                    </p:set>
                                    <p:anim calcmode="lin" valueType="num">
                                      <p:cBhvr additive="base">
                                        <p:cTn dur="500"/>
                                        <p:tgtEl>
                                          <p:spTgt spid="279"/>
                                        </p:tgtEl>
                                        <p:attrNameLst>
                                          <p:attrName>ppt_w</p:attrName>
                                        </p:attrNameLst>
                                      </p:cBhvr>
                                      <p:tavLst>
                                        <p:tav fmla="" tm="0">
                                          <p:val>
                                            <p:strVal val="0"/>
                                          </p:val>
                                        </p:tav>
                                        <p:tav fmla="" tm="100000">
                                          <p:val>
                                            <p:strVal val="#ppt_w"/>
                                          </p:val>
                                        </p:tav>
                                      </p:tavLst>
                                    </p:anim>
                                    <p:anim calcmode="lin" valueType="num">
                                      <p:cBhvr additive="base">
                                        <p:cTn dur="500"/>
                                        <p:tgtEl>
                                          <p:spTgt spid="279"/>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278"/>
                                        </p:tgtEl>
                                        <p:attrNameLst>
                                          <p:attrName>style.visibility</p:attrName>
                                        </p:attrNameLst>
                                      </p:cBhvr>
                                      <p:to>
                                        <p:strVal val="visible"/>
                                      </p:to>
                                    </p:set>
                                    <p:anim calcmode="lin" valueType="num">
                                      <p:cBhvr additive="base">
                                        <p:cTn dur="500"/>
                                        <p:tgtEl>
                                          <p:spTgt spid="278"/>
                                        </p:tgtEl>
                                        <p:attrNameLst>
                                          <p:attrName>ppt_w</p:attrName>
                                        </p:attrNameLst>
                                      </p:cBhvr>
                                      <p:tavLst>
                                        <p:tav fmla="" tm="0">
                                          <p:val>
                                            <p:strVal val="0"/>
                                          </p:val>
                                        </p:tav>
                                        <p:tav fmla="" tm="100000">
                                          <p:val>
                                            <p:strVal val="#ppt_w"/>
                                          </p:val>
                                        </p:tav>
                                      </p:tavLst>
                                    </p:anim>
                                    <p:anim calcmode="lin" valueType="num">
                                      <p:cBhvr additive="base">
                                        <p:cTn dur="500"/>
                                        <p:tgtEl>
                                          <p:spTgt spid="278"/>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273"/>
                                        </p:tgtEl>
                                        <p:attrNameLst>
                                          <p:attrName>style.visibility</p:attrName>
                                        </p:attrNameLst>
                                      </p:cBhvr>
                                      <p:to>
                                        <p:strVal val="visible"/>
                                      </p:to>
                                    </p:set>
                                    <p:anim calcmode="lin" valueType="num">
                                      <p:cBhvr additive="base">
                                        <p:cTn dur="500"/>
                                        <p:tgtEl>
                                          <p:spTgt spid="273"/>
                                        </p:tgtEl>
                                        <p:attrNameLst>
                                          <p:attrName>ppt_w</p:attrName>
                                        </p:attrNameLst>
                                      </p:cBhvr>
                                      <p:tavLst>
                                        <p:tav fmla="" tm="0">
                                          <p:val>
                                            <p:strVal val="0"/>
                                          </p:val>
                                        </p:tav>
                                        <p:tav fmla="" tm="100000">
                                          <p:val>
                                            <p:strVal val="#ppt_w"/>
                                          </p:val>
                                        </p:tav>
                                      </p:tavLst>
                                    </p:anim>
                                    <p:anim calcmode="lin" valueType="num">
                                      <p:cBhvr additive="base">
                                        <p:cTn dur="500"/>
                                        <p:tgtEl>
                                          <p:spTgt spid="273"/>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281"/>
                                        </p:tgtEl>
                                        <p:attrNameLst>
                                          <p:attrName>style.visibility</p:attrName>
                                        </p:attrNameLst>
                                      </p:cBhvr>
                                      <p:to>
                                        <p:strVal val="visible"/>
                                      </p:to>
                                    </p:set>
                                    <p:anim calcmode="lin" valueType="num">
                                      <p:cBhvr additive="base">
                                        <p:cTn dur="500"/>
                                        <p:tgtEl>
                                          <p:spTgt spid="281"/>
                                        </p:tgtEl>
                                        <p:attrNameLst>
                                          <p:attrName>ppt_w</p:attrName>
                                        </p:attrNameLst>
                                      </p:cBhvr>
                                      <p:tavLst>
                                        <p:tav fmla="" tm="0">
                                          <p:val>
                                            <p:strVal val="0"/>
                                          </p:val>
                                        </p:tav>
                                        <p:tav fmla="" tm="100000">
                                          <p:val>
                                            <p:strVal val="#ppt_w"/>
                                          </p:val>
                                        </p:tav>
                                      </p:tavLst>
                                    </p:anim>
                                    <p:anim calcmode="lin" valueType="num">
                                      <p:cBhvr additive="base">
                                        <p:cTn dur="500"/>
                                        <p:tgtEl>
                                          <p:spTgt spid="281"/>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280"/>
                                        </p:tgtEl>
                                        <p:attrNameLst>
                                          <p:attrName>style.visibility</p:attrName>
                                        </p:attrNameLst>
                                      </p:cBhvr>
                                      <p:to>
                                        <p:strVal val="visible"/>
                                      </p:to>
                                    </p:set>
                                    <p:anim calcmode="lin" valueType="num">
                                      <p:cBhvr additive="base">
                                        <p:cTn dur="500"/>
                                        <p:tgtEl>
                                          <p:spTgt spid="280"/>
                                        </p:tgtEl>
                                        <p:attrNameLst>
                                          <p:attrName>ppt_w</p:attrName>
                                        </p:attrNameLst>
                                      </p:cBhvr>
                                      <p:tavLst>
                                        <p:tav fmla="" tm="0">
                                          <p:val>
                                            <p:strVal val="0"/>
                                          </p:val>
                                        </p:tav>
                                        <p:tav fmla="" tm="100000">
                                          <p:val>
                                            <p:strVal val="#ppt_w"/>
                                          </p:val>
                                        </p:tav>
                                      </p:tavLst>
                                    </p:anim>
                                    <p:anim calcmode="lin" valueType="num">
                                      <p:cBhvr additive="base">
                                        <p:cTn dur="500"/>
                                        <p:tgtEl>
                                          <p:spTgt spid="280"/>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2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Arial"/>
              <a:buNone/>
            </a:pPr>
            <a:r>
              <a:rPr b="1" lang="en-GB">
                <a:latin typeface="Arial"/>
                <a:ea typeface="Arial"/>
                <a:cs typeface="Arial"/>
                <a:sym typeface="Arial"/>
              </a:rPr>
              <a:t>Feelings, Thinking &amp; Behaviour </a:t>
            </a:r>
            <a:br>
              <a:rPr b="1" lang="en-GB">
                <a:latin typeface="Arial"/>
                <a:ea typeface="Arial"/>
                <a:cs typeface="Arial"/>
                <a:sym typeface="Arial"/>
              </a:rPr>
            </a:br>
            <a:r>
              <a:rPr b="1" lang="en-GB">
                <a:latin typeface="Arial"/>
                <a:ea typeface="Arial"/>
                <a:cs typeface="Arial"/>
                <a:sym typeface="Arial"/>
              </a:rPr>
              <a:t>for maximum personal power</a:t>
            </a:r>
            <a:endParaRPr/>
          </a:p>
        </p:txBody>
      </p:sp>
      <p:sp>
        <p:nvSpPr>
          <p:cNvPr id="291" name="Google Shape;291;p2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92500"/>
          </a:bodyPr>
          <a:lstStyle/>
          <a:p>
            <a:pPr indent="-228600" lvl="0" marL="228600" rtl="0" algn="ctr">
              <a:lnSpc>
                <a:spcPct val="90000"/>
              </a:lnSpc>
              <a:spcBef>
                <a:spcPts val="0"/>
              </a:spcBef>
              <a:spcAft>
                <a:spcPts val="0"/>
              </a:spcAft>
              <a:buClr>
                <a:schemeClr val="dk1"/>
              </a:buClr>
              <a:buSzPct val="100000"/>
              <a:buChar char="•"/>
            </a:pPr>
            <a:r>
              <a:rPr b="1" lang="en-GB" sz="3600">
                <a:latin typeface="Arial"/>
                <a:ea typeface="Arial"/>
                <a:cs typeface="Arial"/>
                <a:sym typeface="Arial"/>
              </a:rPr>
              <a:t>Feelings</a:t>
            </a:r>
            <a:r>
              <a:rPr lang="en-GB" sz="3600">
                <a:latin typeface="Arial"/>
                <a:ea typeface="Arial"/>
                <a:cs typeface="Arial"/>
                <a:sym typeface="Arial"/>
              </a:rPr>
              <a:t> are messages from our body about our internal state</a:t>
            </a:r>
            <a:endParaRPr/>
          </a:p>
          <a:p>
            <a:pPr indent="-128777" lvl="0" marL="228600" rtl="0" algn="ctr">
              <a:lnSpc>
                <a:spcPct val="90000"/>
              </a:lnSpc>
              <a:spcBef>
                <a:spcPts val="1000"/>
              </a:spcBef>
              <a:spcAft>
                <a:spcPts val="0"/>
              </a:spcAft>
              <a:buClr>
                <a:schemeClr val="dk1"/>
              </a:buClr>
              <a:buSzPct val="100000"/>
              <a:buNone/>
            </a:pPr>
            <a:r>
              <a:t/>
            </a:r>
            <a:endParaRPr sz="1700">
              <a:latin typeface="Arial"/>
              <a:ea typeface="Arial"/>
              <a:cs typeface="Arial"/>
              <a:sym typeface="Arial"/>
            </a:endParaRPr>
          </a:p>
          <a:p>
            <a:pPr indent="-228600" lvl="0" marL="228600" rtl="0" algn="ctr">
              <a:lnSpc>
                <a:spcPct val="90000"/>
              </a:lnSpc>
              <a:spcBef>
                <a:spcPts val="1000"/>
              </a:spcBef>
              <a:spcAft>
                <a:spcPts val="0"/>
              </a:spcAft>
              <a:buClr>
                <a:schemeClr val="dk1"/>
              </a:buClr>
              <a:buSzPct val="100000"/>
              <a:buChar char="•"/>
            </a:pPr>
            <a:r>
              <a:rPr b="1" lang="en-GB" sz="3600">
                <a:latin typeface="Arial"/>
                <a:ea typeface="Arial"/>
                <a:cs typeface="Arial"/>
                <a:sym typeface="Arial"/>
              </a:rPr>
              <a:t>Thinking</a:t>
            </a:r>
            <a:r>
              <a:rPr lang="en-GB" sz="3600">
                <a:latin typeface="Arial"/>
                <a:ea typeface="Arial"/>
                <a:cs typeface="Arial"/>
                <a:sym typeface="Arial"/>
              </a:rPr>
              <a:t> can help us with our F &amp; B </a:t>
            </a:r>
            <a:endParaRPr/>
          </a:p>
          <a:p>
            <a:pPr indent="-128777" lvl="0" marL="228600" rtl="0" algn="ctr">
              <a:lnSpc>
                <a:spcPct val="90000"/>
              </a:lnSpc>
              <a:spcBef>
                <a:spcPts val="1000"/>
              </a:spcBef>
              <a:spcAft>
                <a:spcPts val="0"/>
              </a:spcAft>
              <a:buClr>
                <a:schemeClr val="dk1"/>
              </a:buClr>
              <a:buSzPct val="100000"/>
              <a:buNone/>
            </a:pPr>
            <a:r>
              <a:t/>
            </a:r>
            <a:endParaRPr sz="1700">
              <a:latin typeface="Arial"/>
              <a:ea typeface="Arial"/>
              <a:cs typeface="Arial"/>
              <a:sym typeface="Arial"/>
            </a:endParaRPr>
          </a:p>
          <a:p>
            <a:pPr indent="-228600" lvl="0" marL="228600" rtl="0" algn="ctr">
              <a:lnSpc>
                <a:spcPct val="90000"/>
              </a:lnSpc>
              <a:spcBef>
                <a:spcPts val="1000"/>
              </a:spcBef>
              <a:spcAft>
                <a:spcPts val="0"/>
              </a:spcAft>
              <a:buClr>
                <a:schemeClr val="dk1"/>
              </a:buClr>
              <a:buSzPct val="100000"/>
              <a:buChar char="•"/>
            </a:pPr>
            <a:r>
              <a:rPr b="1" lang="en-GB" sz="3600">
                <a:latin typeface="Arial"/>
                <a:ea typeface="Arial"/>
                <a:cs typeface="Arial"/>
                <a:sym typeface="Arial"/>
              </a:rPr>
              <a:t>Behaviour</a:t>
            </a:r>
            <a:r>
              <a:rPr lang="en-GB" sz="3600">
                <a:latin typeface="Arial"/>
                <a:ea typeface="Arial"/>
                <a:cs typeface="Arial"/>
                <a:sym typeface="Arial"/>
              </a:rPr>
              <a:t> is choice with an effect on us and others</a:t>
            </a:r>
            <a:endParaRPr/>
          </a:p>
          <a:p>
            <a:pPr indent="-134620" lvl="0" marL="228600" rtl="0" algn="ctr">
              <a:lnSpc>
                <a:spcPct val="90000"/>
              </a:lnSpc>
              <a:spcBef>
                <a:spcPts val="1000"/>
              </a:spcBef>
              <a:spcAft>
                <a:spcPts val="0"/>
              </a:spcAft>
              <a:buClr>
                <a:schemeClr val="dk1"/>
              </a:buClr>
              <a:buSzPct val="100000"/>
              <a:buNone/>
            </a:pPr>
            <a:r>
              <a:t/>
            </a:r>
            <a:endParaRPr sz="1600">
              <a:latin typeface="Arial"/>
              <a:ea typeface="Arial"/>
              <a:cs typeface="Arial"/>
              <a:sym typeface="Arial"/>
            </a:endParaRPr>
          </a:p>
          <a:p>
            <a:pPr indent="-228600" lvl="0" marL="228600" rtl="0" algn="ctr">
              <a:lnSpc>
                <a:spcPct val="90000"/>
              </a:lnSpc>
              <a:spcBef>
                <a:spcPts val="1000"/>
              </a:spcBef>
              <a:spcAft>
                <a:spcPts val="0"/>
              </a:spcAft>
              <a:buClr>
                <a:schemeClr val="dk1"/>
              </a:buClr>
              <a:buSzPct val="100000"/>
              <a:buChar char="•"/>
            </a:pPr>
            <a:r>
              <a:rPr lang="en-GB" sz="3600">
                <a:latin typeface="Arial"/>
                <a:ea typeface="Arial"/>
                <a:cs typeface="Arial"/>
                <a:sym typeface="Arial"/>
              </a:rPr>
              <a:t>Equal amounts of Feelings, Thinking &amp; Behaviour gives us maximum </a:t>
            </a:r>
            <a:r>
              <a:rPr b="1" lang="en-GB" sz="3600">
                <a:latin typeface="Arial"/>
                <a:ea typeface="Arial"/>
                <a:cs typeface="Arial"/>
                <a:sym typeface="Arial"/>
              </a:rPr>
              <a:t>Personal Power</a:t>
            </a:r>
            <a:endParaRPr/>
          </a:p>
        </p:txBody>
      </p:sp>
      <p:pic>
        <p:nvPicPr>
          <p:cNvPr descr="A picture containing clock&#10;&#10;Description automatically generated" id="292" name="Google Shape;292;p28"/>
          <p:cNvPicPr preferRelativeResize="0"/>
          <p:nvPr/>
        </p:nvPicPr>
        <p:blipFill rotWithShape="1">
          <a:blip r:embed="rId3">
            <a:alphaModFix/>
          </a:blip>
          <a:srcRect b="0" l="0" r="0" t="0"/>
          <a:stretch/>
        </p:blipFill>
        <p:spPr>
          <a:xfrm>
            <a:off x="10221913" y="6238535"/>
            <a:ext cx="1722132" cy="549299"/>
          </a:xfrm>
          <a:prstGeom prst="rect">
            <a:avLst/>
          </a:prstGeom>
          <a:noFill/>
          <a:ln>
            <a:noFill/>
          </a:ln>
        </p:spPr>
      </p:pic>
      <p:sp>
        <p:nvSpPr>
          <p:cNvPr id="293" name="Google Shape;293;p28"/>
          <p:cNvSpPr/>
          <p:nvPr/>
        </p:nvSpPr>
        <p:spPr>
          <a:xfrm>
            <a:off x="9368543" y="6318179"/>
            <a:ext cx="845103"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solidFill>
                  <a:schemeClr val="dk1"/>
                </a:solidFill>
                <a:latin typeface="Calibri"/>
                <a:ea typeface="Calibri"/>
                <a:cs typeface="Calibri"/>
                <a:sym typeface="Calibri"/>
              </a:rPr>
              <a:t>©2021</a:t>
            </a:r>
            <a:endParaRPr/>
          </a:p>
          <a:p>
            <a:pPr indent="0" lvl="0" marL="0" marR="0" rtl="0" algn="l">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91">
                                            <p:txEl>
                                              <p:pRg end="0" st="0"/>
                                            </p:txEl>
                                          </p:spTgt>
                                        </p:tgtEl>
                                        <p:attrNameLst>
                                          <p:attrName>style.visibility</p:attrName>
                                        </p:attrNameLst>
                                      </p:cBhvr>
                                      <p:to>
                                        <p:strVal val="visible"/>
                                      </p:to>
                                    </p:set>
                                    <p:anim calcmode="lin" valueType="num">
                                      <p:cBhvr additive="base">
                                        <p:cTn dur="500"/>
                                        <p:tgtEl>
                                          <p:spTgt spid="291">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91">
                                            <p:txEl>
                                              <p:pRg end="1" st="1"/>
                                            </p:txEl>
                                          </p:spTgt>
                                        </p:tgtEl>
                                        <p:attrNameLst>
                                          <p:attrName>style.visibility</p:attrName>
                                        </p:attrNameLst>
                                      </p:cBhvr>
                                      <p:to>
                                        <p:strVal val="visible"/>
                                      </p:to>
                                    </p:set>
                                    <p:anim calcmode="lin" valueType="num">
                                      <p:cBhvr additive="base">
                                        <p:cTn dur="500"/>
                                        <p:tgtEl>
                                          <p:spTgt spid="291">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91">
                                            <p:txEl>
                                              <p:pRg end="2" st="2"/>
                                            </p:txEl>
                                          </p:spTgt>
                                        </p:tgtEl>
                                        <p:attrNameLst>
                                          <p:attrName>style.visibility</p:attrName>
                                        </p:attrNameLst>
                                      </p:cBhvr>
                                      <p:to>
                                        <p:strVal val="visible"/>
                                      </p:to>
                                    </p:set>
                                    <p:anim calcmode="lin" valueType="num">
                                      <p:cBhvr additive="base">
                                        <p:cTn dur="500"/>
                                        <p:tgtEl>
                                          <p:spTgt spid="291">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91">
                                            <p:txEl>
                                              <p:pRg end="3" st="3"/>
                                            </p:txEl>
                                          </p:spTgt>
                                        </p:tgtEl>
                                        <p:attrNameLst>
                                          <p:attrName>style.visibility</p:attrName>
                                        </p:attrNameLst>
                                      </p:cBhvr>
                                      <p:to>
                                        <p:strVal val="visible"/>
                                      </p:to>
                                    </p:set>
                                    <p:anim calcmode="lin" valueType="num">
                                      <p:cBhvr additive="base">
                                        <p:cTn dur="500"/>
                                        <p:tgtEl>
                                          <p:spTgt spid="291">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91">
                                            <p:txEl>
                                              <p:pRg end="4" st="4"/>
                                            </p:txEl>
                                          </p:spTgt>
                                        </p:tgtEl>
                                        <p:attrNameLst>
                                          <p:attrName>style.visibility</p:attrName>
                                        </p:attrNameLst>
                                      </p:cBhvr>
                                      <p:to>
                                        <p:strVal val="visible"/>
                                      </p:to>
                                    </p:set>
                                    <p:anim calcmode="lin" valueType="num">
                                      <p:cBhvr additive="base">
                                        <p:cTn dur="500"/>
                                        <p:tgtEl>
                                          <p:spTgt spid="291">
                                            <p:txEl>
                                              <p:pRg end="4" st="4"/>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91">
                                            <p:txEl>
                                              <p:pRg end="5" st="5"/>
                                            </p:txEl>
                                          </p:spTgt>
                                        </p:tgtEl>
                                        <p:attrNameLst>
                                          <p:attrName>style.visibility</p:attrName>
                                        </p:attrNameLst>
                                      </p:cBhvr>
                                      <p:to>
                                        <p:strVal val="visible"/>
                                      </p:to>
                                    </p:set>
                                    <p:anim calcmode="lin" valueType="num">
                                      <p:cBhvr additive="base">
                                        <p:cTn dur="500"/>
                                        <p:tgtEl>
                                          <p:spTgt spid="291">
                                            <p:txEl>
                                              <p:pRg end="5" st="5"/>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91">
                                            <p:txEl>
                                              <p:pRg end="6" st="6"/>
                                            </p:txEl>
                                          </p:spTgt>
                                        </p:tgtEl>
                                        <p:attrNameLst>
                                          <p:attrName>style.visibility</p:attrName>
                                        </p:attrNameLst>
                                      </p:cBhvr>
                                      <p:to>
                                        <p:strVal val="visible"/>
                                      </p:to>
                                    </p:set>
                                    <p:anim calcmode="lin" valueType="num">
                                      <p:cBhvr additive="base">
                                        <p:cTn dur="500"/>
                                        <p:tgtEl>
                                          <p:spTgt spid="291">
                                            <p:txEl>
                                              <p:pRg end="6" st="6"/>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4"/>
          <p:cNvSpPr txBox="1"/>
          <p:nvPr>
            <p:ph type="ctrTitle"/>
          </p:nvPr>
        </p:nvSpPr>
        <p:spPr>
          <a:xfrm>
            <a:off x="609600" y="312821"/>
            <a:ext cx="10972799" cy="6408655"/>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chemeClr val="dk1"/>
              </a:buClr>
              <a:buSzPts val="7200"/>
              <a:buFont typeface="Arial"/>
              <a:buNone/>
            </a:pPr>
            <a:br>
              <a:rPr b="1" lang="en-GB" sz="7200">
                <a:latin typeface="Arial"/>
                <a:ea typeface="Arial"/>
                <a:cs typeface="Arial"/>
                <a:sym typeface="Arial"/>
              </a:rPr>
            </a:br>
            <a:br>
              <a:rPr b="1" lang="en-GB" sz="7200">
                <a:latin typeface="Arial"/>
                <a:ea typeface="Arial"/>
                <a:cs typeface="Arial"/>
                <a:sym typeface="Arial"/>
              </a:rPr>
            </a:br>
            <a:br>
              <a:rPr b="1" lang="en-GB" sz="7200">
                <a:latin typeface="Arial"/>
                <a:ea typeface="Arial"/>
                <a:cs typeface="Arial"/>
                <a:sym typeface="Arial"/>
              </a:rPr>
            </a:br>
            <a:br>
              <a:rPr b="1" lang="en-GB" sz="7200">
                <a:latin typeface="Arial"/>
                <a:ea typeface="Arial"/>
                <a:cs typeface="Arial"/>
                <a:sym typeface="Arial"/>
              </a:rPr>
            </a:br>
            <a:r>
              <a:rPr b="1" lang="en-GB">
                <a:latin typeface="Arial"/>
                <a:ea typeface="Arial"/>
                <a:cs typeface="Arial"/>
                <a:sym typeface="Arial"/>
              </a:rPr>
              <a:t>Non-violent Action: A Force for Change</a:t>
            </a:r>
            <a:br>
              <a:rPr b="1" lang="en-GB" sz="1600">
                <a:latin typeface="Arial"/>
                <a:ea typeface="Arial"/>
                <a:cs typeface="Arial"/>
                <a:sym typeface="Arial"/>
              </a:rPr>
            </a:br>
            <a:br>
              <a:rPr b="1" lang="en-GB" sz="1600">
                <a:latin typeface="Arial"/>
                <a:ea typeface="Arial"/>
                <a:cs typeface="Arial"/>
                <a:sym typeface="Arial"/>
              </a:rPr>
            </a:br>
            <a:br>
              <a:rPr b="1" lang="en-GB" sz="1600">
                <a:latin typeface="Arial"/>
                <a:ea typeface="Arial"/>
                <a:cs typeface="Arial"/>
                <a:sym typeface="Arial"/>
              </a:rPr>
            </a:br>
            <a:r>
              <a:rPr b="1" lang="en-GB">
                <a:latin typeface="Arial"/>
                <a:ea typeface="Arial"/>
                <a:cs typeface="Arial"/>
                <a:sym typeface="Arial"/>
              </a:rPr>
              <a:t>Lesson Plan 3</a:t>
            </a:r>
            <a:br>
              <a:rPr b="1" lang="en-GB" sz="7200">
                <a:latin typeface="Arial"/>
                <a:ea typeface="Arial"/>
                <a:cs typeface="Arial"/>
                <a:sym typeface="Arial"/>
              </a:rPr>
            </a:br>
            <a:br>
              <a:rPr b="1" lang="en-GB" sz="1600">
                <a:latin typeface="Arial"/>
                <a:ea typeface="Arial"/>
                <a:cs typeface="Arial"/>
                <a:sym typeface="Arial"/>
              </a:rPr>
            </a:br>
            <a:r>
              <a:rPr b="1" lang="en-GB">
                <a:latin typeface="Arial"/>
                <a:ea typeface="Arial"/>
                <a:cs typeface="Arial"/>
                <a:sym typeface="Arial"/>
              </a:rPr>
              <a:t>Understanding the link between Vulnerability, Anger &amp; Violence</a:t>
            </a:r>
            <a:endParaRPr b="1" sz="7200">
              <a:latin typeface="Arial"/>
              <a:ea typeface="Arial"/>
              <a:cs typeface="Arial"/>
              <a:sym typeface="Arial"/>
            </a:endParaRPr>
          </a:p>
        </p:txBody>
      </p:sp>
      <p:sp>
        <p:nvSpPr>
          <p:cNvPr id="98" name="Google Shape;98;p14"/>
          <p:cNvSpPr/>
          <p:nvPr/>
        </p:nvSpPr>
        <p:spPr>
          <a:xfrm>
            <a:off x="9827490" y="6352144"/>
            <a:ext cx="429926"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pic>
        <p:nvPicPr>
          <p:cNvPr descr="A picture containing clock&#10;&#10;Description automatically generated" id="99" name="Google Shape;99;p14"/>
          <p:cNvPicPr preferRelativeResize="0"/>
          <p:nvPr/>
        </p:nvPicPr>
        <p:blipFill rotWithShape="1">
          <a:blip r:embed="rId3">
            <a:alphaModFix/>
          </a:blip>
          <a:srcRect b="0" l="0" r="0" t="0"/>
          <a:stretch/>
        </p:blipFill>
        <p:spPr>
          <a:xfrm>
            <a:off x="10221913" y="6238535"/>
            <a:ext cx="1722132" cy="549299"/>
          </a:xfrm>
          <a:prstGeom prst="rect">
            <a:avLst/>
          </a:prstGeom>
          <a:noFill/>
          <a:ln>
            <a:noFill/>
          </a:ln>
        </p:spPr>
      </p:pic>
      <p:sp>
        <p:nvSpPr>
          <p:cNvPr id="100" name="Google Shape;100;p14"/>
          <p:cNvSpPr/>
          <p:nvPr/>
        </p:nvSpPr>
        <p:spPr>
          <a:xfrm>
            <a:off x="9368543" y="6318179"/>
            <a:ext cx="845103"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solidFill>
                  <a:schemeClr val="dk1"/>
                </a:solidFill>
                <a:latin typeface="Calibri"/>
                <a:ea typeface="Calibri"/>
                <a:cs typeface="Calibri"/>
                <a:sym typeface="Calibri"/>
              </a:rPr>
              <a:t>©2021</a:t>
            </a:r>
            <a:endParaRPr/>
          </a:p>
          <a:p>
            <a:pPr indent="0" lvl="0" marL="0" marR="0" rtl="0" algn="l">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5"/>
          <p:cNvSpPr txBox="1"/>
          <p:nvPr>
            <p:ph idx="1" type="body"/>
          </p:nvPr>
        </p:nvSpPr>
        <p:spPr>
          <a:xfrm>
            <a:off x="1527261" y="1044567"/>
            <a:ext cx="9137477" cy="4768865"/>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8000"/>
              <a:buNone/>
            </a:pPr>
            <a:r>
              <a:rPr b="1" lang="en-GB" sz="8000"/>
              <a:t>Triune Brain Model</a:t>
            </a:r>
            <a:endParaRPr/>
          </a:p>
          <a:p>
            <a:pPr indent="0" lvl="0" marL="0" rtl="0" algn="ctr">
              <a:lnSpc>
                <a:spcPct val="90000"/>
              </a:lnSpc>
              <a:spcBef>
                <a:spcPts val="1000"/>
              </a:spcBef>
              <a:spcAft>
                <a:spcPts val="0"/>
              </a:spcAft>
              <a:buClr>
                <a:schemeClr val="dk1"/>
              </a:buClr>
              <a:buSzPts val="8000"/>
              <a:buNone/>
            </a:pPr>
            <a:r>
              <a:t/>
            </a:r>
            <a:endParaRPr b="1" sz="8000"/>
          </a:p>
          <a:p>
            <a:pPr indent="0" lvl="0" marL="0" rtl="0" algn="ctr">
              <a:lnSpc>
                <a:spcPct val="90000"/>
              </a:lnSpc>
              <a:spcBef>
                <a:spcPts val="1000"/>
              </a:spcBef>
              <a:spcAft>
                <a:spcPts val="0"/>
              </a:spcAft>
              <a:buClr>
                <a:schemeClr val="dk1"/>
              </a:buClr>
              <a:buSzPts val="2800"/>
              <a:buNone/>
            </a:pPr>
            <a:r>
              <a:rPr lang="en-GB"/>
              <a:t>This is a simplified model of the structure of the brain formulated by neuroscientist Paul D. MacLean in the 1960s.</a:t>
            </a:r>
            <a:endParaRPr b="1"/>
          </a:p>
        </p:txBody>
      </p:sp>
      <p:pic>
        <p:nvPicPr>
          <p:cNvPr descr="A picture containing clock&#10;&#10;Description automatically generated" id="106" name="Google Shape;106;p15"/>
          <p:cNvPicPr preferRelativeResize="0"/>
          <p:nvPr/>
        </p:nvPicPr>
        <p:blipFill rotWithShape="1">
          <a:blip r:embed="rId3">
            <a:alphaModFix/>
          </a:blip>
          <a:srcRect b="0" l="0" r="0" t="0"/>
          <a:stretch/>
        </p:blipFill>
        <p:spPr>
          <a:xfrm>
            <a:off x="10221913" y="6238535"/>
            <a:ext cx="1722132" cy="549299"/>
          </a:xfrm>
          <a:prstGeom prst="rect">
            <a:avLst/>
          </a:prstGeom>
          <a:noFill/>
          <a:ln>
            <a:noFill/>
          </a:ln>
        </p:spPr>
      </p:pic>
      <p:sp>
        <p:nvSpPr>
          <p:cNvPr id="107" name="Google Shape;107;p15"/>
          <p:cNvSpPr/>
          <p:nvPr/>
        </p:nvSpPr>
        <p:spPr>
          <a:xfrm>
            <a:off x="9862487" y="6418502"/>
            <a:ext cx="429926"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
        <p:nvSpPr>
          <p:cNvPr id="108" name="Google Shape;108;p15"/>
          <p:cNvSpPr/>
          <p:nvPr/>
        </p:nvSpPr>
        <p:spPr>
          <a:xfrm>
            <a:off x="9368543" y="6318179"/>
            <a:ext cx="845103"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solidFill>
                  <a:schemeClr val="dk1"/>
                </a:solidFill>
                <a:latin typeface="Calibri"/>
                <a:ea typeface="Calibri"/>
                <a:cs typeface="Calibri"/>
                <a:sym typeface="Calibri"/>
              </a:rPr>
              <a:t>©2021</a:t>
            </a:r>
            <a:endParaRPr/>
          </a:p>
          <a:p>
            <a:pPr indent="0" lvl="0" marL="0" marR="0" rtl="0" algn="l">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05">
                                            <p:txEl>
                                              <p:pRg end="0" st="0"/>
                                            </p:txEl>
                                          </p:spTgt>
                                        </p:tgtEl>
                                        <p:attrNameLst>
                                          <p:attrName>style.visibility</p:attrName>
                                        </p:attrNameLst>
                                      </p:cBhvr>
                                      <p:to>
                                        <p:strVal val="visible"/>
                                      </p:to>
                                    </p:set>
                                    <p:anim calcmode="lin" valueType="num">
                                      <p:cBhvr additive="base">
                                        <p:cTn dur="500"/>
                                        <p:tgtEl>
                                          <p:spTgt spid="105">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05">
                                            <p:txEl>
                                              <p:pRg end="1" st="1"/>
                                            </p:txEl>
                                          </p:spTgt>
                                        </p:tgtEl>
                                        <p:attrNameLst>
                                          <p:attrName>style.visibility</p:attrName>
                                        </p:attrNameLst>
                                      </p:cBhvr>
                                      <p:to>
                                        <p:strVal val="visible"/>
                                      </p:to>
                                    </p:set>
                                    <p:anim calcmode="lin" valueType="num">
                                      <p:cBhvr additive="base">
                                        <p:cTn dur="500"/>
                                        <p:tgtEl>
                                          <p:spTgt spid="105">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05">
                                            <p:txEl>
                                              <p:pRg end="2" st="2"/>
                                            </p:txEl>
                                          </p:spTgt>
                                        </p:tgtEl>
                                        <p:attrNameLst>
                                          <p:attrName>style.visibility</p:attrName>
                                        </p:attrNameLst>
                                      </p:cBhvr>
                                      <p:to>
                                        <p:strVal val="visible"/>
                                      </p:to>
                                    </p:set>
                                    <p:anim calcmode="lin" valueType="num">
                                      <p:cBhvr additive="base">
                                        <p:cTn dur="500"/>
                                        <p:tgtEl>
                                          <p:spTgt spid="105">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6"/>
          <p:cNvSpPr txBox="1"/>
          <p:nvPr/>
        </p:nvSpPr>
        <p:spPr>
          <a:xfrm>
            <a:off x="3452813" y="5"/>
            <a:ext cx="7345363" cy="73183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3200">
              <a:solidFill>
                <a:srgbClr val="FFCC00"/>
              </a:solidFill>
              <a:latin typeface="Calibri"/>
              <a:ea typeface="Calibri"/>
              <a:cs typeface="Calibri"/>
              <a:sym typeface="Calibri"/>
            </a:endParaRPr>
          </a:p>
        </p:txBody>
      </p:sp>
      <p:sp>
        <p:nvSpPr>
          <p:cNvPr id="114" name="Google Shape;114;p16"/>
          <p:cNvSpPr/>
          <p:nvPr/>
        </p:nvSpPr>
        <p:spPr>
          <a:xfrm>
            <a:off x="511574" y="182275"/>
            <a:ext cx="3195900" cy="1939500"/>
          </a:xfrm>
          <a:prstGeom prst="rect">
            <a:avLst/>
          </a:prstGeom>
          <a:noFill/>
          <a:ln>
            <a:noFill/>
          </a:ln>
        </p:spPr>
        <p:txBody>
          <a:bodyPr anchorCtr="0" anchor="t" bIns="46025" lIns="92075" spcFirstLastPara="1" rIns="92075" wrap="square" tIns="46025">
            <a:noAutofit/>
          </a:bodyPr>
          <a:lstStyle/>
          <a:p>
            <a:pPr indent="0" lvl="0" marL="0" marR="0" rtl="0" algn="ctr">
              <a:spcBef>
                <a:spcPts val="0"/>
              </a:spcBef>
              <a:spcAft>
                <a:spcPts val="0"/>
              </a:spcAft>
              <a:buNone/>
            </a:pPr>
            <a:r>
              <a:rPr b="1" lang="en-GB" sz="4000">
                <a:solidFill>
                  <a:srgbClr val="92D050"/>
                </a:solidFill>
                <a:latin typeface="Candara"/>
                <a:ea typeface="Candara"/>
                <a:cs typeface="Candara"/>
                <a:sym typeface="Candara"/>
              </a:rPr>
              <a:t>REPTILIAN SURVIVAL</a:t>
            </a:r>
            <a:endParaRPr/>
          </a:p>
          <a:p>
            <a:pPr indent="0" lvl="0" marL="0" marR="0" rtl="0" algn="ctr">
              <a:spcBef>
                <a:spcPts val="0"/>
              </a:spcBef>
              <a:spcAft>
                <a:spcPts val="0"/>
              </a:spcAft>
              <a:buNone/>
            </a:pPr>
            <a:r>
              <a:rPr b="1" lang="en-GB" sz="4000">
                <a:solidFill>
                  <a:srgbClr val="92D050"/>
                </a:solidFill>
                <a:latin typeface="Candara"/>
                <a:ea typeface="Candara"/>
                <a:cs typeface="Candara"/>
                <a:sym typeface="Candara"/>
              </a:rPr>
              <a:t>BRAIN</a:t>
            </a:r>
            <a:endParaRPr/>
          </a:p>
        </p:txBody>
      </p:sp>
      <p:grpSp>
        <p:nvGrpSpPr>
          <p:cNvPr id="115" name="Google Shape;115;p16"/>
          <p:cNvGrpSpPr/>
          <p:nvPr/>
        </p:nvGrpSpPr>
        <p:grpSpPr>
          <a:xfrm>
            <a:off x="4097340" y="603253"/>
            <a:ext cx="6142037" cy="5832475"/>
            <a:chOff x="0" y="0"/>
            <a:chExt cx="2122170" cy="1953234"/>
          </a:xfrm>
        </p:grpSpPr>
        <p:sp>
          <p:nvSpPr>
            <p:cNvPr id="116" name="Google Shape;116;p16"/>
            <p:cNvSpPr/>
            <p:nvPr/>
          </p:nvSpPr>
          <p:spPr>
            <a:xfrm>
              <a:off x="0" y="0"/>
              <a:ext cx="2122170" cy="1485925"/>
            </a:xfrm>
            <a:custGeom>
              <a:rect b="b" l="l" r="r" t="t"/>
              <a:pathLst>
                <a:path extrusionOk="0" h="1486026" w="2122292">
                  <a:moveTo>
                    <a:pt x="1193800" y="1136650"/>
                  </a:moveTo>
                  <a:cubicBezTo>
                    <a:pt x="1204383" y="1143000"/>
                    <a:pt x="1214511" y="1150180"/>
                    <a:pt x="1225550" y="1155700"/>
                  </a:cubicBezTo>
                  <a:cubicBezTo>
                    <a:pt x="1231537" y="1158693"/>
                    <a:pt x="1238613" y="1159057"/>
                    <a:pt x="1244600" y="1162050"/>
                  </a:cubicBezTo>
                  <a:cubicBezTo>
                    <a:pt x="1251426" y="1165463"/>
                    <a:pt x="1256676" y="1171650"/>
                    <a:pt x="1263650" y="1174750"/>
                  </a:cubicBezTo>
                  <a:cubicBezTo>
                    <a:pt x="1275883" y="1180187"/>
                    <a:pt x="1289050" y="1183217"/>
                    <a:pt x="1301750" y="1187450"/>
                  </a:cubicBezTo>
                  <a:lnTo>
                    <a:pt x="1320800" y="1193800"/>
                  </a:lnTo>
                  <a:cubicBezTo>
                    <a:pt x="1386417" y="1191683"/>
                    <a:pt x="1452193" y="1192485"/>
                    <a:pt x="1517650" y="1187450"/>
                  </a:cubicBezTo>
                  <a:cubicBezTo>
                    <a:pt x="1536270" y="1186018"/>
                    <a:pt x="1566722" y="1175326"/>
                    <a:pt x="1587500" y="1168400"/>
                  </a:cubicBezTo>
                  <a:cubicBezTo>
                    <a:pt x="1591733" y="1162050"/>
                    <a:pt x="1594804" y="1154746"/>
                    <a:pt x="1600200" y="1149350"/>
                  </a:cubicBezTo>
                  <a:cubicBezTo>
                    <a:pt x="1642533" y="1107017"/>
                    <a:pt x="1598083" y="1168400"/>
                    <a:pt x="1631950" y="1117600"/>
                  </a:cubicBezTo>
                  <a:cubicBezTo>
                    <a:pt x="1634067" y="1083733"/>
                    <a:pt x="1622332" y="1045941"/>
                    <a:pt x="1638300" y="1016000"/>
                  </a:cubicBezTo>
                  <a:cubicBezTo>
                    <a:pt x="1645343" y="1002794"/>
                    <a:pt x="1667783" y="1022350"/>
                    <a:pt x="1682750" y="1022350"/>
                  </a:cubicBezTo>
                  <a:cubicBezTo>
                    <a:pt x="1763211" y="1022350"/>
                    <a:pt x="1843617" y="1018117"/>
                    <a:pt x="1924050" y="1016000"/>
                  </a:cubicBezTo>
                  <a:cubicBezTo>
                    <a:pt x="1930400" y="1011767"/>
                    <a:pt x="1936085" y="1006306"/>
                    <a:pt x="1943100" y="1003300"/>
                  </a:cubicBezTo>
                  <a:cubicBezTo>
                    <a:pt x="1951122" y="999862"/>
                    <a:pt x="1960109" y="999348"/>
                    <a:pt x="1968500" y="996950"/>
                  </a:cubicBezTo>
                  <a:cubicBezTo>
                    <a:pt x="1974936" y="995111"/>
                    <a:pt x="1981200" y="992717"/>
                    <a:pt x="1987550" y="990600"/>
                  </a:cubicBezTo>
                  <a:cubicBezTo>
                    <a:pt x="1991783" y="984250"/>
                    <a:pt x="1994291" y="976318"/>
                    <a:pt x="2000250" y="971550"/>
                  </a:cubicBezTo>
                  <a:cubicBezTo>
                    <a:pt x="2005477" y="967369"/>
                    <a:pt x="2013731" y="968913"/>
                    <a:pt x="2019300" y="965200"/>
                  </a:cubicBezTo>
                  <a:cubicBezTo>
                    <a:pt x="2026772" y="960219"/>
                    <a:pt x="2032000" y="952500"/>
                    <a:pt x="2038350" y="946150"/>
                  </a:cubicBezTo>
                  <a:cubicBezTo>
                    <a:pt x="2040551" y="926339"/>
                    <a:pt x="2046520" y="867202"/>
                    <a:pt x="2051050" y="844550"/>
                  </a:cubicBezTo>
                  <a:cubicBezTo>
                    <a:pt x="2052363" y="837986"/>
                    <a:pt x="2052667" y="830233"/>
                    <a:pt x="2057400" y="825500"/>
                  </a:cubicBezTo>
                  <a:cubicBezTo>
                    <a:pt x="2062133" y="820767"/>
                    <a:pt x="2070100" y="821267"/>
                    <a:pt x="2076450" y="819150"/>
                  </a:cubicBezTo>
                  <a:cubicBezTo>
                    <a:pt x="2080683" y="812800"/>
                    <a:pt x="2084264" y="805963"/>
                    <a:pt x="2089150" y="800100"/>
                  </a:cubicBezTo>
                  <a:cubicBezTo>
                    <a:pt x="2140148" y="738902"/>
                    <a:pt x="2122204" y="831754"/>
                    <a:pt x="2101850" y="635000"/>
                  </a:cubicBezTo>
                  <a:lnTo>
                    <a:pt x="2082800" y="577850"/>
                  </a:lnTo>
                  <a:lnTo>
                    <a:pt x="2076450" y="558800"/>
                  </a:lnTo>
                  <a:cubicBezTo>
                    <a:pt x="2074333" y="522817"/>
                    <a:pt x="2075447" y="486497"/>
                    <a:pt x="2070100" y="450850"/>
                  </a:cubicBezTo>
                  <a:cubicBezTo>
                    <a:pt x="2068968" y="443303"/>
                    <a:pt x="2060500" y="438774"/>
                    <a:pt x="2057400" y="431800"/>
                  </a:cubicBezTo>
                  <a:cubicBezTo>
                    <a:pt x="2051512" y="418552"/>
                    <a:pt x="2046866" y="386543"/>
                    <a:pt x="2032000" y="374650"/>
                  </a:cubicBezTo>
                  <a:cubicBezTo>
                    <a:pt x="2026773" y="370469"/>
                    <a:pt x="2019300" y="370417"/>
                    <a:pt x="2012950" y="368300"/>
                  </a:cubicBezTo>
                  <a:cubicBezTo>
                    <a:pt x="1996989" y="320417"/>
                    <a:pt x="2020376" y="377582"/>
                    <a:pt x="1987550" y="336550"/>
                  </a:cubicBezTo>
                  <a:cubicBezTo>
                    <a:pt x="1983369" y="331323"/>
                    <a:pt x="1984193" y="323487"/>
                    <a:pt x="1981200" y="317500"/>
                  </a:cubicBezTo>
                  <a:cubicBezTo>
                    <a:pt x="1970617" y="296333"/>
                    <a:pt x="1968500" y="298450"/>
                    <a:pt x="1949450" y="285750"/>
                  </a:cubicBezTo>
                  <a:cubicBezTo>
                    <a:pt x="1931749" y="259199"/>
                    <a:pt x="1927382" y="247252"/>
                    <a:pt x="1905000" y="228600"/>
                  </a:cubicBezTo>
                  <a:cubicBezTo>
                    <a:pt x="1899137" y="223714"/>
                    <a:pt x="1892776" y="219313"/>
                    <a:pt x="1885950" y="215900"/>
                  </a:cubicBezTo>
                  <a:cubicBezTo>
                    <a:pt x="1874131" y="209990"/>
                    <a:pt x="1845294" y="204649"/>
                    <a:pt x="1835150" y="203200"/>
                  </a:cubicBezTo>
                  <a:cubicBezTo>
                    <a:pt x="1816175" y="200489"/>
                    <a:pt x="1797050" y="198967"/>
                    <a:pt x="1778000" y="196850"/>
                  </a:cubicBezTo>
                  <a:cubicBezTo>
                    <a:pt x="1762887" y="151510"/>
                    <a:pt x="1776439" y="166176"/>
                    <a:pt x="1746250" y="146050"/>
                  </a:cubicBezTo>
                  <a:cubicBezTo>
                    <a:pt x="1731667" y="87717"/>
                    <a:pt x="1752743" y="147816"/>
                    <a:pt x="1720850" y="107950"/>
                  </a:cubicBezTo>
                  <a:cubicBezTo>
                    <a:pt x="1700399" y="82386"/>
                    <a:pt x="1731539" y="93641"/>
                    <a:pt x="1701800" y="69850"/>
                  </a:cubicBezTo>
                  <a:cubicBezTo>
                    <a:pt x="1696573" y="65669"/>
                    <a:pt x="1689100" y="65617"/>
                    <a:pt x="1682750" y="63500"/>
                  </a:cubicBezTo>
                  <a:cubicBezTo>
                    <a:pt x="1648883" y="65617"/>
                    <a:pt x="1614896" y="66298"/>
                    <a:pt x="1581150" y="69850"/>
                  </a:cubicBezTo>
                  <a:cubicBezTo>
                    <a:pt x="1574493" y="70551"/>
                    <a:pt x="1566833" y="71467"/>
                    <a:pt x="1562100" y="76200"/>
                  </a:cubicBezTo>
                  <a:cubicBezTo>
                    <a:pt x="1500756" y="137544"/>
                    <a:pt x="1621270" y="51570"/>
                    <a:pt x="1536700" y="107950"/>
                  </a:cubicBezTo>
                  <a:cubicBezTo>
                    <a:pt x="1534583" y="114300"/>
                    <a:pt x="1536976" y="126053"/>
                    <a:pt x="1530350" y="127000"/>
                  </a:cubicBezTo>
                  <a:cubicBezTo>
                    <a:pt x="1517098" y="128893"/>
                    <a:pt x="1505237" y="117547"/>
                    <a:pt x="1492250" y="114300"/>
                  </a:cubicBezTo>
                  <a:lnTo>
                    <a:pt x="1466850" y="107950"/>
                  </a:lnTo>
                  <a:cubicBezTo>
                    <a:pt x="1446724" y="77761"/>
                    <a:pt x="1461390" y="91313"/>
                    <a:pt x="1416050" y="76200"/>
                  </a:cubicBezTo>
                  <a:lnTo>
                    <a:pt x="1397000" y="69850"/>
                  </a:lnTo>
                  <a:cubicBezTo>
                    <a:pt x="1392767" y="63500"/>
                    <a:pt x="1389696" y="56196"/>
                    <a:pt x="1384300" y="50800"/>
                  </a:cubicBezTo>
                  <a:cubicBezTo>
                    <a:pt x="1367949" y="34449"/>
                    <a:pt x="1356217" y="36293"/>
                    <a:pt x="1333500" y="31750"/>
                  </a:cubicBezTo>
                  <a:cubicBezTo>
                    <a:pt x="1327150" y="27517"/>
                    <a:pt x="1321424" y="22150"/>
                    <a:pt x="1314450" y="19050"/>
                  </a:cubicBezTo>
                  <a:cubicBezTo>
                    <a:pt x="1302217" y="13613"/>
                    <a:pt x="1276350" y="6350"/>
                    <a:pt x="1276350" y="6350"/>
                  </a:cubicBezTo>
                  <a:cubicBezTo>
                    <a:pt x="1270000" y="8467"/>
                    <a:pt x="1262033" y="7967"/>
                    <a:pt x="1257300" y="12700"/>
                  </a:cubicBezTo>
                  <a:cubicBezTo>
                    <a:pt x="1217257" y="52743"/>
                    <a:pt x="1241520" y="37910"/>
                    <a:pt x="1225550" y="69850"/>
                  </a:cubicBezTo>
                  <a:cubicBezTo>
                    <a:pt x="1200931" y="119089"/>
                    <a:pt x="1222461" y="60067"/>
                    <a:pt x="1206500" y="107950"/>
                  </a:cubicBezTo>
                  <a:cubicBezTo>
                    <a:pt x="1204383" y="101600"/>
                    <a:pt x="1201168" y="95516"/>
                    <a:pt x="1200150" y="88900"/>
                  </a:cubicBezTo>
                  <a:cubicBezTo>
                    <a:pt x="1196915" y="67875"/>
                    <a:pt x="1204518" y="43775"/>
                    <a:pt x="1193800" y="25400"/>
                  </a:cubicBezTo>
                  <a:cubicBezTo>
                    <a:pt x="1187055" y="13837"/>
                    <a:pt x="1168400" y="16933"/>
                    <a:pt x="1155700" y="12700"/>
                  </a:cubicBezTo>
                  <a:cubicBezTo>
                    <a:pt x="1128371" y="3590"/>
                    <a:pt x="1143144" y="7973"/>
                    <a:pt x="1111250" y="0"/>
                  </a:cubicBezTo>
                  <a:cubicBezTo>
                    <a:pt x="1090083" y="2117"/>
                    <a:pt x="1067386" y="-1832"/>
                    <a:pt x="1047750" y="6350"/>
                  </a:cubicBezTo>
                  <a:cubicBezTo>
                    <a:pt x="1039012" y="9991"/>
                    <a:pt x="1044274" y="29621"/>
                    <a:pt x="1035050" y="31750"/>
                  </a:cubicBezTo>
                  <a:cubicBezTo>
                    <a:pt x="1012269" y="37007"/>
                    <a:pt x="988483" y="27517"/>
                    <a:pt x="965200" y="25400"/>
                  </a:cubicBezTo>
                  <a:cubicBezTo>
                    <a:pt x="884767" y="27517"/>
                    <a:pt x="804266" y="27830"/>
                    <a:pt x="723900" y="31750"/>
                  </a:cubicBezTo>
                  <a:cubicBezTo>
                    <a:pt x="699932" y="32919"/>
                    <a:pt x="702090" y="41960"/>
                    <a:pt x="698500" y="63500"/>
                  </a:cubicBezTo>
                  <a:cubicBezTo>
                    <a:pt x="695695" y="80333"/>
                    <a:pt x="708339" y="108904"/>
                    <a:pt x="692150" y="114300"/>
                  </a:cubicBezTo>
                  <a:cubicBezTo>
                    <a:pt x="639902" y="131716"/>
                    <a:pt x="582083" y="118533"/>
                    <a:pt x="527050" y="120650"/>
                  </a:cubicBezTo>
                  <a:cubicBezTo>
                    <a:pt x="514350" y="124883"/>
                    <a:pt x="493183" y="120650"/>
                    <a:pt x="488950" y="133350"/>
                  </a:cubicBezTo>
                  <a:cubicBezTo>
                    <a:pt x="486833" y="139700"/>
                    <a:pt x="486313" y="146831"/>
                    <a:pt x="482600" y="152400"/>
                  </a:cubicBezTo>
                  <a:cubicBezTo>
                    <a:pt x="477619" y="159872"/>
                    <a:pt x="469299" y="164551"/>
                    <a:pt x="463550" y="171450"/>
                  </a:cubicBezTo>
                  <a:cubicBezTo>
                    <a:pt x="458664" y="177313"/>
                    <a:pt x="455083" y="184150"/>
                    <a:pt x="450850" y="190500"/>
                  </a:cubicBezTo>
                  <a:cubicBezTo>
                    <a:pt x="448733" y="198967"/>
                    <a:pt x="447938" y="207878"/>
                    <a:pt x="444500" y="215900"/>
                  </a:cubicBezTo>
                  <a:cubicBezTo>
                    <a:pt x="441494" y="222915"/>
                    <a:pt x="435213" y="228124"/>
                    <a:pt x="431800" y="234950"/>
                  </a:cubicBezTo>
                  <a:cubicBezTo>
                    <a:pt x="428807" y="240937"/>
                    <a:pt x="427567" y="247650"/>
                    <a:pt x="425450" y="254000"/>
                  </a:cubicBezTo>
                  <a:cubicBezTo>
                    <a:pt x="419100" y="249767"/>
                    <a:pt x="411796" y="246696"/>
                    <a:pt x="406400" y="241300"/>
                  </a:cubicBezTo>
                  <a:cubicBezTo>
                    <a:pt x="401004" y="235904"/>
                    <a:pt x="401273" y="223197"/>
                    <a:pt x="393700" y="222250"/>
                  </a:cubicBezTo>
                  <a:cubicBezTo>
                    <a:pt x="380416" y="220590"/>
                    <a:pt x="355600" y="234950"/>
                    <a:pt x="355600" y="234950"/>
                  </a:cubicBezTo>
                  <a:cubicBezTo>
                    <a:pt x="351367" y="241300"/>
                    <a:pt x="349372" y="249955"/>
                    <a:pt x="342900" y="254000"/>
                  </a:cubicBezTo>
                  <a:cubicBezTo>
                    <a:pt x="331548" y="261095"/>
                    <a:pt x="304800" y="266700"/>
                    <a:pt x="304800" y="266700"/>
                  </a:cubicBezTo>
                  <a:lnTo>
                    <a:pt x="285750" y="323850"/>
                  </a:lnTo>
                  <a:lnTo>
                    <a:pt x="279400" y="342900"/>
                  </a:lnTo>
                  <a:cubicBezTo>
                    <a:pt x="277283" y="349250"/>
                    <a:pt x="274150" y="355348"/>
                    <a:pt x="273050" y="361950"/>
                  </a:cubicBezTo>
                  <a:cubicBezTo>
                    <a:pt x="270933" y="374650"/>
                    <a:pt x="278216" y="394292"/>
                    <a:pt x="266700" y="400050"/>
                  </a:cubicBezTo>
                  <a:cubicBezTo>
                    <a:pt x="242016" y="412392"/>
                    <a:pt x="211667" y="404283"/>
                    <a:pt x="184150" y="406400"/>
                  </a:cubicBezTo>
                  <a:cubicBezTo>
                    <a:pt x="177800" y="410633"/>
                    <a:pt x="169868" y="413141"/>
                    <a:pt x="165100" y="419100"/>
                  </a:cubicBezTo>
                  <a:cubicBezTo>
                    <a:pt x="160919" y="424327"/>
                    <a:pt x="161743" y="432163"/>
                    <a:pt x="158750" y="438150"/>
                  </a:cubicBezTo>
                  <a:cubicBezTo>
                    <a:pt x="155337" y="444976"/>
                    <a:pt x="149150" y="450226"/>
                    <a:pt x="146050" y="457200"/>
                  </a:cubicBezTo>
                  <a:cubicBezTo>
                    <a:pt x="140613" y="469433"/>
                    <a:pt x="137583" y="482600"/>
                    <a:pt x="133350" y="495300"/>
                  </a:cubicBezTo>
                  <a:lnTo>
                    <a:pt x="127000" y="514350"/>
                  </a:lnTo>
                  <a:cubicBezTo>
                    <a:pt x="124883" y="520700"/>
                    <a:pt x="126219" y="529687"/>
                    <a:pt x="120650" y="533400"/>
                  </a:cubicBezTo>
                  <a:lnTo>
                    <a:pt x="101600" y="546100"/>
                  </a:lnTo>
                  <a:cubicBezTo>
                    <a:pt x="91017" y="577850"/>
                    <a:pt x="101600" y="563033"/>
                    <a:pt x="57150" y="577850"/>
                  </a:cubicBezTo>
                  <a:lnTo>
                    <a:pt x="38100" y="584200"/>
                  </a:lnTo>
                  <a:cubicBezTo>
                    <a:pt x="33867" y="590550"/>
                    <a:pt x="30796" y="597854"/>
                    <a:pt x="25400" y="603250"/>
                  </a:cubicBezTo>
                  <a:cubicBezTo>
                    <a:pt x="20004" y="608646"/>
                    <a:pt x="9450" y="608976"/>
                    <a:pt x="6350" y="615950"/>
                  </a:cubicBezTo>
                  <a:cubicBezTo>
                    <a:pt x="271" y="629627"/>
                    <a:pt x="2117" y="645583"/>
                    <a:pt x="0" y="660400"/>
                  </a:cubicBezTo>
                  <a:cubicBezTo>
                    <a:pt x="2117" y="751417"/>
                    <a:pt x="-1711" y="842766"/>
                    <a:pt x="6350" y="933450"/>
                  </a:cubicBezTo>
                  <a:cubicBezTo>
                    <a:pt x="6983" y="940576"/>
                    <a:pt x="39197" y="951882"/>
                    <a:pt x="44450" y="952500"/>
                  </a:cubicBezTo>
                  <a:cubicBezTo>
                    <a:pt x="73955" y="955971"/>
                    <a:pt x="103717" y="956733"/>
                    <a:pt x="133350" y="958850"/>
                  </a:cubicBezTo>
                  <a:cubicBezTo>
                    <a:pt x="127000" y="963083"/>
                    <a:pt x="121274" y="968450"/>
                    <a:pt x="114300" y="971550"/>
                  </a:cubicBezTo>
                  <a:cubicBezTo>
                    <a:pt x="46290" y="1001777"/>
                    <a:pt x="100263" y="968208"/>
                    <a:pt x="57150" y="996950"/>
                  </a:cubicBezTo>
                  <a:cubicBezTo>
                    <a:pt x="47156" y="1026933"/>
                    <a:pt x="37100" y="1048615"/>
                    <a:pt x="57150" y="1085850"/>
                  </a:cubicBezTo>
                  <a:cubicBezTo>
                    <a:pt x="63497" y="1097637"/>
                    <a:pt x="84111" y="1091124"/>
                    <a:pt x="95250" y="1098550"/>
                  </a:cubicBezTo>
                  <a:lnTo>
                    <a:pt x="114300" y="1111250"/>
                  </a:lnTo>
                  <a:cubicBezTo>
                    <a:pt x="120650" y="1107017"/>
                    <a:pt x="125946" y="1096699"/>
                    <a:pt x="133350" y="1098550"/>
                  </a:cubicBezTo>
                  <a:cubicBezTo>
                    <a:pt x="139844" y="1100173"/>
                    <a:pt x="138387" y="1111036"/>
                    <a:pt x="139700" y="1117600"/>
                  </a:cubicBezTo>
                  <a:cubicBezTo>
                    <a:pt x="142635" y="1132276"/>
                    <a:pt x="139971" y="1148373"/>
                    <a:pt x="146050" y="1162050"/>
                  </a:cubicBezTo>
                  <a:cubicBezTo>
                    <a:pt x="150332" y="1171684"/>
                    <a:pt x="175697" y="1178282"/>
                    <a:pt x="184150" y="1181100"/>
                  </a:cubicBezTo>
                  <a:lnTo>
                    <a:pt x="222250" y="1168400"/>
                  </a:lnTo>
                  <a:lnTo>
                    <a:pt x="241300" y="1162050"/>
                  </a:lnTo>
                  <a:cubicBezTo>
                    <a:pt x="268817" y="1164167"/>
                    <a:pt x="300567" y="1153583"/>
                    <a:pt x="323850" y="1168400"/>
                  </a:cubicBezTo>
                  <a:cubicBezTo>
                    <a:pt x="335144" y="1175587"/>
                    <a:pt x="315383" y="1193800"/>
                    <a:pt x="311150" y="1206500"/>
                  </a:cubicBezTo>
                  <a:lnTo>
                    <a:pt x="304800" y="1225550"/>
                  </a:lnTo>
                  <a:cubicBezTo>
                    <a:pt x="305541" y="1235186"/>
                    <a:pt x="299591" y="1333880"/>
                    <a:pt x="336550" y="1346200"/>
                  </a:cubicBezTo>
                  <a:lnTo>
                    <a:pt x="355600" y="1352550"/>
                  </a:lnTo>
                  <a:cubicBezTo>
                    <a:pt x="381714" y="1391722"/>
                    <a:pt x="367835" y="1387796"/>
                    <a:pt x="400050" y="1397000"/>
                  </a:cubicBezTo>
                  <a:cubicBezTo>
                    <a:pt x="408441" y="1399398"/>
                    <a:pt x="416983" y="1401233"/>
                    <a:pt x="425450" y="1403350"/>
                  </a:cubicBezTo>
                  <a:cubicBezTo>
                    <a:pt x="431800" y="1409700"/>
                    <a:pt x="436703" y="1417945"/>
                    <a:pt x="444500" y="1422400"/>
                  </a:cubicBezTo>
                  <a:cubicBezTo>
                    <a:pt x="452077" y="1426730"/>
                    <a:pt x="461541" y="1426242"/>
                    <a:pt x="469900" y="1428750"/>
                  </a:cubicBezTo>
                  <a:cubicBezTo>
                    <a:pt x="482722" y="1432597"/>
                    <a:pt x="495300" y="1437217"/>
                    <a:pt x="508000" y="1441450"/>
                  </a:cubicBezTo>
                  <a:cubicBezTo>
                    <a:pt x="514350" y="1443567"/>
                    <a:pt x="521481" y="1444087"/>
                    <a:pt x="527050" y="1447800"/>
                  </a:cubicBezTo>
                  <a:cubicBezTo>
                    <a:pt x="533400" y="1452033"/>
                    <a:pt x="539274" y="1457087"/>
                    <a:pt x="546100" y="1460500"/>
                  </a:cubicBezTo>
                  <a:cubicBezTo>
                    <a:pt x="555210" y="1465055"/>
                    <a:pt x="582412" y="1471165"/>
                    <a:pt x="590550" y="1473200"/>
                  </a:cubicBezTo>
                  <a:cubicBezTo>
                    <a:pt x="596900" y="1477433"/>
                    <a:pt x="602000" y="1485209"/>
                    <a:pt x="609600" y="1485900"/>
                  </a:cubicBezTo>
                  <a:cubicBezTo>
                    <a:pt x="625994" y="1487390"/>
                    <a:pt x="679165" y="1475235"/>
                    <a:pt x="698500" y="1473200"/>
                  </a:cubicBezTo>
                  <a:cubicBezTo>
                    <a:pt x="725946" y="1470311"/>
                    <a:pt x="753533" y="1468967"/>
                    <a:pt x="781050" y="1466850"/>
                  </a:cubicBezTo>
                  <a:cubicBezTo>
                    <a:pt x="835645" y="1430454"/>
                    <a:pt x="766570" y="1474090"/>
                    <a:pt x="819150" y="1447800"/>
                  </a:cubicBezTo>
                  <a:cubicBezTo>
                    <a:pt x="825976" y="1444387"/>
                    <a:pt x="838200" y="1435100"/>
                    <a:pt x="838200" y="1435100"/>
                  </a:cubicBezTo>
                </a:path>
              </a:pathLst>
            </a:custGeom>
            <a:no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117" name="Google Shape;117;p16"/>
            <p:cNvSpPr/>
            <p:nvPr/>
          </p:nvSpPr>
          <p:spPr>
            <a:xfrm>
              <a:off x="812886" y="1149399"/>
              <a:ext cx="399861" cy="803835"/>
            </a:xfrm>
            <a:custGeom>
              <a:rect b="b" l="l" r="r" t="t"/>
              <a:pathLst>
                <a:path extrusionOk="0" h="803884" w="400050">
                  <a:moveTo>
                    <a:pt x="6350" y="292100"/>
                  </a:moveTo>
                  <a:cubicBezTo>
                    <a:pt x="14817" y="281517"/>
                    <a:pt x="18892" y="256064"/>
                    <a:pt x="31750" y="260350"/>
                  </a:cubicBezTo>
                  <a:cubicBezTo>
                    <a:pt x="43964" y="264421"/>
                    <a:pt x="27925" y="285825"/>
                    <a:pt x="25400" y="298450"/>
                  </a:cubicBezTo>
                  <a:cubicBezTo>
                    <a:pt x="21413" y="318384"/>
                    <a:pt x="18752" y="324744"/>
                    <a:pt x="12700" y="342900"/>
                  </a:cubicBezTo>
                  <a:cubicBezTo>
                    <a:pt x="15627" y="427792"/>
                    <a:pt x="11324" y="494080"/>
                    <a:pt x="25400" y="571500"/>
                  </a:cubicBezTo>
                  <a:cubicBezTo>
                    <a:pt x="26961" y="580086"/>
                    <a:pt x="29633" y="588433"/>
                    <a:pt x="31750" y="596900"/>
                  </a:cubicBezTo>
                  <a:cubicBezTo>
                    <a:pt x="29633" y="637117"/>
                    <a:pt x="30198" y="677565"/>
                    <a:pt x="25400" y="717550"/>
                  </a:cubicBezTo>
                  <a:cubicBezTo>
                    <a:pt x="23805" y="730842"/>
                    <a:pt x="16933" y="742950"/>
                    <a:pt x="12700" y="755650"/>
                  </a:cubicBezTo>
                  <a:lnTo>
                    <a:pt x="6350" y="774700"/>
                  </a:lnTo>
                  <a:lnTo>
                    <a:pt x="0" y="793750"/>
                  </a:lnTo>
                  <a:cubicBezTo>
                    <a:pt x="33821" y="805024"/>
                    <a:pt x="38260" y="809331"/>
                    <a:pt x="88900" y="793750"/>
                  </a:cubicBezTo>
                  <a:cubicBezTo>
                    <a:pt x="96194" y="791506"/>
                    <a:pt x="97367" y="781050"/>
                    <a:pt x="101600" y="774700"/>
                  </a:cubicBezTo>
                  <a:cubicBezTo>
                    <a:pt x="103717" y="766233"/>
                    <a:pt x="105552" y="757691"/>
                    <a:pt x="107950" y="749300"/>
                  </a:cubicBezTo>
                  <a:cubicBezTo>
                    <a:pt x="109789" y="742864"/>
                    <a:pt x="113907" y="736932"/>
                    <a:pt x="114300" y="730250"/>
                  </a:cubicBezTo>
                  <a:cubicBezTo>
                    <a:pt x="118155" y="664712"/>
                    <a:pt x="117008" y="598950"/>
                    <a:pt x="120650" y="533400"/>
                  </a:cubicBezTo>
                  <a:cubicBezTo>
                    <a:pt x="122322" y="503308"/>
                    <a:pt x="127302" y="506790"/>
                    <a:pt x="133350" y="482600"/>
                  </a:cubicBezTo>
                  <a:cubicBezTo>
                    <a:pt x="142414" y="446346"/>
                    <a:pt x="136272" y="458043"/>
                    <a:pt x="146050" y="425450"/>
                  </a:cubicBezTo>
                  <a:lnTo>
                    <a:pt x="165100" y="368300"/>
                  </a:lnTo>
                  <a:lnTo>
                    <a:pt x="190500" y="292100"/>
                  </a:lnTo>
                  <a:cubicBezTo>
                    <a:pt x="192617" y="285750"/>
                    <a:pt x="191281" y="276763"/>
                    <a:pt x="196850" y="273050"/>
                  </a:cubicBezTo>
                  <a:lnTo>
                    <a:pt x="215900" y="260350"/>
                  </a:lnTo>
                  <a:cubicBezTo>
                    <a:pt x="220133" y="254000"/>
                    <a:pt x="222250" y="245533"/>
                    <a:pt x="228600" y="241300"/>
                  </a:cubicBezTo>
                  <a:cubicBezTo>
                    <a:pt x="235862" y="236459"/>
                    <a:pt x="245978" y="238388"/>
                    <a:pt x="254000" y="234950"/>
                  </a:cubicBezTo>
                  <a:cubicBezTo>
                    <a:pt x="261015" y="231944"/>
                    <a:pt x="266224" y="225663"/>
                    <a:pt x="273050" y="222250"/>
                  </a:cubicBezTo>
                  <a:cubicBezTo>
                    <a:pt x="279037" y="219257"/>
                    <a:pt x="286113" y="218893"/>
                    <a:pt x="292100" y="215900"/>
                  </a:cubicBezTo>
                  <a:cubicBezTo>
                    <a:pt x="298926" y="212487"/>
                    <a:pt x="304324" y="206613"/>
                    <a:pt x="311150" y="203200"/>
                  </a:cubicBezTo>
                  <a:cubicBezTo>
                    <a:pt x="317137" y="200207"/>
                    <a:pt x="324213" y="199843"/>
                    <a:pt x="330200" y="196850"/>
                  </a:cubicBezTo>
                  <a:cubicBezTo>
                    <a:pt x="379439" y="172231"/>
                    <a:pt x="320417" y="193761"/>
                    <a:pt x="368300" y="177800"/>
                  </a:cubicBezTo>
                  <a:lnTo>
                    <a:pt x="381000" y="139700"/>
                  </a:lnTo>
                  <a:lnTo>
                    <a:pt x="387350" y="120650"/>
                  </a:lnTo>
                  <a:cubicBezTo>
                    <a:pt x="385233" y="93133"/>
                    <a:pt x="385304" y="65360"/>
                    <a:pt x="381000" y="38100"/>
                  </a:cubicBezTo>
                  <a:cubicBezTo>
                    <a:pt x="374777" y="-1313"/>
                    <a:pt x="352093" y="-10805"/>
                    <a:pt x="387350" y="12700"/>
                  </a:cubicBezTo>
                  <a:cubicBezTo>
                    <a:pt x="394369" y="33758"/>
                    <a:pt x="387007" y="31750"/>
                    <a:pt x="400050" y="31750"/>
                  </a:cubicBezTo>
                </a:path>
              </a:pathLst>
            </a:custGeom>
            <a:no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grpSp>
      <p:sp>
        <p:nvSpPr>
          <p:cNvPr id="118" name="Google Shape;118;p16"/>
          <p:cNvSpPr/>
          <p:nvPr/>
        </p:nvSpPr>
        <p:spPr>
          <a:xfrm>
            <a:off x="5256218" y="3197230"/>
            <a:ext cx="2335212" cy="3278188"/>
          </a:xfrm>
          <a:custGeom>
            <a:rect b="b" l="l" r="r" t="t"/>
            <a:pathLst>
              <a:path extrusionOk="0" h="1030943" w="763201">
                <a:moveTo>
                  <a:pt x="382201" y="986493"/>
                </a:moveTo>
                <a:cubicBezTo>
                  <a:pt x="384318" y="982260"/>
                  <a:pt x="385616" y="956719"/>
                  <a:pt x="388551" y="942043"/>
                </a:cubicBezTo>
                <a:cubicBezTo>
                  <a:pt x="394867" y="910463"/>
                  <a:pt x="393979" y="934593"/>
                  <a:pt x="407601" y="903943"/>
                </a:cubicBezTo>
                <a:cubicBezTo>
                  <a:pt x="416435" y="884066"/>
                  <a:pt x="421374" y="861553"/>
                  <a:pt x="426651" y="840443"/>
                </a:cubicBezTo>
                <a:cubicBezTo>
                  <a:pt x="429484" y="806044"/>
                  <a:pt x="396420" y="763561"/>
                  <a:pt x="396420" y="713819"/>
                </a:cubicBezTo>
                <a:cubicBezTo>
                  <a:pt x="396420" y="664077"/>
                  <a:pt x="426904" y="583331"/>
                  <a:pt x="426651" y="541993"/>
                </a:cubicBezTo>
                <a:cubicBezTo>
                  <a:pt x="426398" y="500655"/>
                  <a:pt x="441634" y="477476"/>
                  <a:pt x="394901" y="465793"/>
                </a:cubicBezTo>
                <a:cubicBezTo>
                  <a:pt x="375851" y="467910"/>
                  <a:pt x="353922" y="461853"/>
                  <a:pt x="337751" y="472143"/>
                </a:cubicBezTo>
                <a:cubicBezTo>
                  <a:pt x="326457" y="479330"/>
                  <a:pt x="329284" y="497543"/>
                  <a:pt x="325051" y="510243"/>
                </a:cubicBezTo>
                <a:cubicBezTo>
                  <a:pt x="322934" y="516593"/>
                  <a:pt x="325051" y="527176"/>
                  <a:pt x="318701" y="529293"/>
                </a:cubicBezTo>
                <a:lnTo>
                  <a:pt x="299651" y="535643"/>
                </a:lnTo>
                <a:cubicBezTo>
                  <a:pt x="282718" y="533526"/>
                  <a:pt x="265641" y="532346"/>
                  <a:pt x="248851" y="529293"/>
                </a:cubicBezTo>
                <a:cubicBezTo>
                  <a:pt x="242265" y="528096"/>
                  <a:pt x="234534" y="527676"/>
                  <a:pt x="229801" y="522943"/>
                </a:cubicBezTo>
                <a:cubicBezTo>
                  <a:pt x="225068" y="518210"/>
                  <a:pt x="229020" y="507606"/>
                  <a:pt x="223451" y="503893"/>
                </a:cubicBezTo>
                <a:cubicBezTo>
                  <a:pt x="214471" y="497906"/>
                  <a:pt x="202440" y="498617"/>
                  <a:pt x="191701" y="497543"/>
                </a:cubicBezTo>
                <a:cubicBezTo>
                  <a:pt x="160038" y="494377"/>
                  <a:pt x="128201" y="493310"/>
                  <a:pt x="96451" y="491193"/>
                </a:cubicBezTo>
                <a:cubicBezTo>
                  <a:pt x="90101" y="486960"/>
                  <a:pt x="84227" y="481906"/>
                  <a:pt x="77401" y="478493"/>
                </a:cubicBezTo>
                <a:cubicBezTo>
                  <a:pt x="71414" y="475500"/>
                  <a:pt x="63084" y="476876"/>
                  <a:pt x="58351" y="472143"/>
                </a:cubicBezTo>
                <a:cubicBezTo>
                  <a:pt x="53618" y="467410"/>
                  <a:pt x="54994" y="459080"/>
                  <a:pt x="52001" y="453093"/>
                </a:cubicBezTo>
                <a:cubicBezTo>
                  <a:pt x="48588" y="446267"/>
                  <a:pt x="43534" y="440393"/>
                  <a:pt x="39301" y="434043"/>
                </a:cubicBezTo>
                <a:cubicBezTo>
                  <a:pt x="30326" y="389166"/>
                  <a:pt x="36364" y="412532"/>
                  <a:pt x="20251" y="364193"/>
                </a:cubicBezTo>
                <a:cubicBezTo>
                  <a:pt x="18134" y="357843"/>
                  <a:pt x="17614" y="350712"/>
                  <a:pt x="13901" y="345143"/>
                </a:cubicBezTo>
                <a:lnTo>
                  <a:pt x="1201" y="326093"/>
                </a:lnTo>
                <a:cubicBezTo>
                  <a:pt x="3355" y="291627"/>
                  <a:pt x="-10221" y="235915"/>
                  <a:pt x="20251" y="205443"/>
                </a:cubicBezTo>
                <a:cubicBezTo>
                  <a:pt x="25647" y="200047"/>
                  <a:pt x="32951" y="196976"/>
                  <a:pt x="39301" y="192743"/>
                </a:cubicBezTo>
                <a:cubicBezTo>
                  <a:pt x="43534" y="186393"/>
                  <a:pt x="49321" y="180839"/>
                  <a:pt x="52001" y="173693"/>
                </a:cubicBezTo>
                <a:cubicBezTo>
                  <a:pt x="55791" y="163587"/>
                  <a:pt x="52364" y="150923"/>
                  <a:pt x="58351" y="141943"/>
                </a:cubicBezTo>
                <a:cubicBezTo>
                  <a:pt x="62064" y="136374"/>
                  <a:pt x="71051" y="137710"/>
                  <a:pt x="77401" y="135593"/>
                </a:cubicBezTo>
                <a:cubicBezTo>
                  <a:pt x="88081" y="136928"/>
                  <a:pt x="136592" y="149200"/>
                  <a:pt x="153601" y="135593"/>
                </a:cubicBezTo>
                <a:cubicBezTo>
                  <a:pt x="158828" y="131412"/>
                  <a:pt x="157834" y="122893"/>
                  <a:pt x="159951" y="116543"/>
                </a:cubicBezTo>
                <a:cubicBezTo>
                  <a:pt x="157834" y="101726"/>
                  <a:pt x="156536" y="86769"/>
                  <a:pt x="153601" y="72093"/>
                </a:cubicBezTo>
                <a:cubicBezTo>
                  <a:pt x="152288" y="65529"/>
                  <a:pt x="151984" y="57776"/>
                  <a:pt x="147251" y="53043"/>
                </a:cubicBezTo>
                <a:cubicBezTo>
                  <a:pt x="136458" y="42250"/>
                  <a:pt x="123631" y="32470"/>
                  <a:pt x="109151" y="27643"/>
                </a:cubicBezTo>
                <a:cubicBezTo>
                  <a:pt x="102801" y="25526"/>
                  <a:pt x="83408" y="21293"/>
                  <a:pt x="90101" y="21293"/>
                </a:cubicBezTo>
                <a:cubicBezTo>
                  <a:pt x="105068" y="21293"/>
                  <a:pt x="119734" y="25526"/>
                  <a:pt x="134551" y="27643"/>
                </a:cubicBezTo>
                <a:cubicBezTo>
                  <a:pt x="140901" y="33993"/>
                  <a:pt x="145751" y="42332"/>
                  <a:pt x="153601" y="46693"/>
                </a:cubicBezTo>
                <a:cubicBezTo>
                  <a:pt x="165303" y="53194"/>
                  <a:pt x="191701" y="59393"/>
                  <a:pt x="191701" y="59393"/>
                </a:cubicBezTo>
                <a:cubicBezTo>
                  <a:pt x="211309" y="58167"/>
                  <a:pt x="324859" y="84505"/>
                  <a:pt x="286951" y="27643"/>
                </a:cubicBezTo>
                <a:cubicBezTo>
                  <a:pt x="282718" y="21293"/>
                  <a:pt x="274251" y="19176"/>
                  <a:pt x="267901" y="14943"/>
                </a:cubicBezTo>
                <a:cubicBezTo>
                  <a:pt x="274251" y="10710"/>
                  <a:pt x="279328" y="2606"/>
                  <a:pt x="286951" y="2243"/>
                </a:cubicBezTo>
                <a:cubicBezTo>
                  <a:pt x="375168" y="-1958"/>
                  <a:pt x="370798" y="-1558"/>
                  <a:pt x="420301" y="14943"/>
                </a:cubicBezTo>
                <a:cubicBezTo>
                  <a:pt x="424534" y="21293"/>
                  <a:pt x="429588" y="27167"/>
                  <a:pt x="433001" y="33993"/>
                </a:cubicBezTo>
                <a:cubicBezTo>
                  <a:pt x="435994" y="39980"/>
                  <a:pt x="434618" y="48310"/>
                  <a:pt x="439351" y="53043"/>
                </a:cubicBezTo>
                <a:cubicBezTo>
                  <a:pt x="444084" y="57776"/>
                  <a:pt x="452414" y="56400"/>
                  <a:pt x="458401" y="59393"/>
                </a:cubicBezTo>
                <a:cubicBezTo>
                  <a:pt x="465227" y="62806"/>
                  <a:pt x="471101" y="67860"/>
                  <a:pt x="477451" y="72093"/>
                </a:cubicBezTo>
                <a:cubicBezTo>
                  <a:pt x="479568" y="78443"/>
                  <a:pt x="479620" y="85916"/>
                  <a:pt x="483801" y="91143"/>
                </a:cubicBezTo>
                <a:cubicBezTo>
                  <a:pt x="488569" y="97102"/>
                  <a:pt x="498806" y="97371"/>
                  <a:pt x="502851" y="103843"/>
                </a:cubicBezTo>
                <a:cubicBezTo>
                  <a:pt x="509946" y="115195"/>
                  <a:pt x="515551" y="141943"/>
                  <a:pt x="515551" y="141943"/>
                </a:cubicBezTo>
                <a:cubicBezTo>
                  <a:pt x="498618" y="192743"/>
                  <a:pt x="524018" y="133476"/>
                  <a:pt x="490151" y="167343"/>
                </a:cubicBezTo>
                <a:cubicBezTo>
                  <a:pt x="485418" y="172076"/>
                  <a:pt x="485424" y="179899"/>
                  <a:pt x="483801" y="186393"/>
                </a:cubicBezTo>
                <a:cubicBezTo>
                  <a:pt x="481183" y="196864"/>
                  <a:pt x="479792" y="207607"/>
                  <a:pt x="477451" y="218143"/>
                </a:cubicBezTo>
                <a:cubicBezTo>
                  <a:pt x="470617" y="248897"/>
                  <a:pt x="474747" y="238074"/>
                  <a:pt x="458401" y="262593"/>
                </a:cubicBezTo>
                <a:cubicBezTo>
                  <a:pt x="456284" y="279526"/>
                  <a:pt x="447363" y="296984"/>
                  <a:pt x="452051" y="313393"/>
                </a:cubicBezTo>
                <a:cubicBezTo>
                  <a:pt x="453890" y="319829"/>
                  <a:pt x="466368" y="311776"/>
                  <a:pt x="471101" y="307043"/>
                </a:cubicBezTo>
                <a:cubicBezTo>
                  <a:pt x="475834" y="302310"/>
                  <a:pt x="472004" y="291884"/>
                  <a:pt x="477451" y="287993"/>
                </a:cubicBezTo>
                <a:cubicBezTo>
                  <a:pt x="488344" y="280212"/>
                  <a:pt x="515551" y="275293"/>
                  <a:pt x="515551" y="275293"/>
                </a:cubicBezTo>
                <a:cubicBezTo>
                  <a:pt x="517668" y="264710"/>
                  <a:pt x="519283" y="254014"/>
                  <a:pt x="521901" y="243543"/>
                </a:cubicBezTo>
                <a:cubicBezTo>
                  <a:pt x="523524" y="237049"/>
                  <a:pt x="526412" y="230929"/>
                  <a:pt x="528251" y="224493"/>
                </a:cubicBezTo>
                <a:cubicBezTo>
                  <a:pt x="547445" y="157315"/>
                  <a:pt x="517120" y="251535"/>
                  <a:pt x="547301" y="160993"/>
                </a:cubicBezTo>
                <a:lnTo>
                  <a:pt x="553651" y="141943"/>
                </a:lnTo>
                <a:cubicBezTo>
                  <a:pt x="555768" y="135593"/>
                  <a:pt x="554432" y="126606"/>
                  <a:pt x="560001" y="122893"/>
                </a:cubicBezTo>
                <a:lnTo>
                  <a:pt x="575559" y="64948"/>
                </a:lnTo>
                <a:cubicBezTo>
                  <a:pt x="577676" y="58598"/>
                  <a:pt x="577676" y="62787"/>
                  <a:pt x="581909" y="62170"/>
                </a:cubicBezTo>
                <a:cubicBezTo>
                  <a:pt x="586142" y="61553"/>
                  <a:pt x="595191" y="64573"/>
                  <a:pt x="600959" y="61244"/>
                </a:cubicBezTo>
                <a:cubicBezTo>
                  <a:pt x="606727" y="57915"/>
                  <a:pt x="568633" y="58155"/>
                  <a:pt x="616516" y="42194"/>
                </a:cubicBezTo>
                <a:cubicBezTo>
                  <a:pt x="618633" y="35844"/>
                  <a:pt x="665729" y="37476"/>
                  <a:pt x="667951" y="33993"/>
                </a:cubicBezTo>
                <a:cubicBezTo>
                  <a:pt x="670173" y="30510"/>
                  <a:pt x="701441" y="12344"/>
                  <a:pt x="629851" y="21293"/>
                </a:cubicBezTo>
                <a:cubicBezTo>
                  <a:pt x="623501" y="23410"/>
                  <a:pt x="616652" y="24392"/>
                  <a:pt x="610801" y="27643"/>
                </a:cubicBezTo>
                <a:cubicBezTo>
                  <a:pt x="597458" y="35056"/>
                  <a:pt x="572701" y="53043"/>
                  <a:pt x="572701" y="53043"/>
                </a:cubicBezTo>
                <a:cubicBezTo>
                  <a:pt x="568468" y="65743"/>
                  <a:pt x="552575" y="102282"/>
                  <a:pt x="560001" y="91143"/>
                </a:cubicBezTo>
                <a:cubicBezTo>
                  <a:pt x="576266" y="66746"/>
                  <a:pt x="579385" y="51483"/>
                  <a:pt x="604451" y="40343"/>
                </a:cubicBezTo>
                <a:cubicBezTo>
                  <a:pt x="616684" y="34906"/>
                  <a:pt x="629851" y="31876"/>
                  <a:pt x="642551" y="27643"/>
                </a:cubicBezTo>
                <a:lnTo>
                  <a:pt x="661601" y="21293"/>
                </a:lnTo>
                <a:lnTo>
                  <a:pt x="680651" y="14943"/>
                </a:lnTo>
                <a:cubicBezTo>
                  <a:pt x="687001" y="17060"/>
                  <a:pt x="694132" y="17580"/>
                  <a:pt x="699701" y="21293"/>
                </a:cubicBezTo>
                <a:cubicBezTo>
                  <a:pt x="714369" y="31072"/>
                  <a:pt x="722080" y="45336"/>
                  <a:pt x="731451" y="59393"/>
                </a:cubicBezTo>
                <a:cubicBezTo>
                  <a:pt x="725982" y="108617"/>
                  <a:pt x="740363" y="112087"/>
                  <a:pt x="706051" y="129243"/>
                </a:cubicBezTo>
                <a:cubicBezTo>
                  <a:pt x="700064" y="132236"/>
                  <a:pt x="693351" y="133476"/>
                  <a:pt x="687001" y="135593"/>
                </a:cubicBezTo>
                <a:cubicBezTo>
                  <a:pt x="682578" y="142227"/>
                  <a:pt x="666198" y="163177"/>
                  <a:pt x="667951" y="173693"/>
                </a:cubicBezTo>
                <a:cubicBezTo>
                  <a:pt x="672711" y="202254"/>
                  <a:pt x="700364" y="193185"/>
                  <a:pt x="718751" y="205443"/>
                </a:cubicBezTo>
                <a:lnTo>
                  <a:pt x="737801" y="218143"/>
                </a:lnTo>
                <a:cubicBezTo>
                  <a:pt x="739836" y="226281"/>
                  <a:pt x="745946" y="253483"/>
                  <a:pt x="750501" y="262593"/>
                </a:cubicBezTo>
                <a:cubicBezTo>
                  <a:pt x="753914" y="269419"/>
                  <a:pt x="758968" y="275293"/>
                  <a:pt x="763201" y="281643"/>
                </a:cubicBezTo>
                <a:cubicBezTo>
                  <a:pt x="761084" y="315510"/>
                  <a:pt x="761436" y="349621"/>
                  <a:pt x="756851" y="383243"/>
                </a:cubicBezTo>
                <a:cubicBezTo>
                  <a:pt x="755042" y="396507"/>
                  <a:pt x="755290" y="413917"/>
                  <a:pt x="744151" y="421343"/>
                </a:cubicBezTo>
                <a:lnTo>
                  <a:pt x="725101" y="434043"/>
                </a:lnTo>
                <a:cubicBezTo>
                  <a:pt x="694636" y="479740"/>
                  <a:pt x="737777" y="423476"/>
                  <a:pt x="674301" y="465793"/>
                </a:cubicBezTo>
                <a:cubicBezTo>
                  <a:pt x="667951" y="470026"/>
                  <a:pt x="662225" y="475393"/>
                  <a:pt x="655251" y="478493"/>
                </a:cubicBezTo>
                <a:cubicBezTo>
                  <a:pt x="643018" y="483930"/>
                  <a:pt x="629851" y="486960"/>
                  <a:pt x="617151" y="491193"/>
                </a:cubicBezTo>
                <a:lnTo>
                  <a:pt x="598101" y="497543"/>
                </a:lnTo>
                <a:cubicBezTo>
                  <a:pt x="582561" y="544162"/>
                  <a:pt x="594867" y="526177"/>
                  <a:pt x="566351" y="554693"/>
                </a:cubicBezTo>
                <a:cubicBezTo>
                  <a:pt x="564234" y="561043"/>
                  <a:pt x="560948" y="567117"/>
                  <a:pt x="560001" y="573743"/>
                </a:cubicBezTo>
                <a:cubicBezTo>
                  <a:pt x="547605" y="660515"/>
                  <a:pt x="560576" y="617818"/>
                  <a:pt x="547301" y="675343"/>
                </a:cubicBezTo>
                <a:cubicBezTo>
                  <a:pt x="543376" y="692350"/>
                  <a:pt x="540121" y="709584"/>
                  <a:pt x="534601" y="726143"/>
                </a:cubicBezTo>
                <a:lnTo>
                  <a:pt x="521901" y="764243"/>
                </a:lnTo>
                <a:cubicBezTo>
                  <a:pt x="519784" y="779060"/>
                  <a:pt x="516745" y="793774"/>
                  <a:pt x="515551" y="808693"/>
                </a:cubicBezTo>
                <a:cubicBezTo>
                  <a:pt x="509860" y="879829"/>
                  <a:pt x="516329" y="900832"/>
                  <a:pt x="502851" y="954743"/>
                </a:cubicBezTo>
                <a:cubicBezTo>
                  <a:pt x="501228" y="961237"/>
                  <a:pt x="499752" y="967942"/>
                  <a:pt x="496501" y="973793"/>
                </a:cubicBezTo>
                <a:cubicBezTo>
                  <a:pt x="489088" y="987136"/>
                  <a:pt x="485581" y="1007066"/>
                  <a:pt x="471101" y="1011893"/>
                </a:cubicBezTo>
                <a:cubicBezTo>
                  <a:pt x="422762" y="1028006"/>
                  <a:pt x="446128" y="1021968"/>
                  <a:pt x="401251" y="1030943"/>
                </a:cubicBezTo>
                <a:cubicBezTo>
                  <a:pt x="353620" y="1015066"/>
                  <a:pt x="412715" y="1041170"/>
                  <a:pt x="375851" y="967443"/>
                </a:cubicBezTo>
                <a:cubicBezTo>
                  <a:pt x="372858" y="961456"/>
                  <a:pt x="380084" y="990726"/>
                  <a:pt x="382201" y="986493"/>
                </a:cubicBezTo>
                <a:close/>
              </a:path>
            </a:pathLst>
          </a:custGeom>
          <a:solidFill>
            <a:srgbClr val="92D050"/>
          </a:solidFill>
          <a:ln cap="flat" cmpd="sng" w="12700">
            <a:solidFill>
              <a:srgbClr val="92D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119" name="Google Shape;119;p16"/>
          <p:cNvSpPr/>
          <p:nvPr/>
        </p:nvSpPr>
        <p:spPr>
          <a:xfrm>
            <a:off x="3707488" y="248367"/>
            <a:ext cx="4691418" cy="1077165"/>
          </a:xfrm>
          <a:prstGeom prst="wedgeEllipseCallout">
            <a:avLst>
              <a:gd fmla="val 1284" name="adj1"/>
              <a:gd fmla="val 192064" name="adj2"/>
            </a:avLst>
          </a:prstGeom>
          <a:solidFill>
            <a:srgbClr val="92D050"/>
          </a:solidFill>
          <a:ln cap="flat" cmpd="sng" w="12700">
            <a:solidFill>
              <a:srgbClr val="92D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2000">
                <a:solidFill>
                  <a:schemeClr val="dk1"/>
                </a:solidFill>
                <a:latin typeface="Candara"/>
                <a:ea typeface="Candara"/>
                <a:cs typeface="Candara"/>
                <a:sym typeface="Candara"/>
              </a:rPr>
              <a:t>SURVIVAL</a:t>
            </a:r>
            <a:endParaRPr/>
          </a:p>
          <a:p>
            <a:pPr indent="0" lvl="0" marL="0" marR="0" rtl="0" algn="ctr">
              <a:spcBef>
                <a:spcPts val="0"/>
              </a:spcBef>
              <a:spcAft>
                <a:spcPts val="0"/>
              </a:spcAft>
              <a:buNone/>
            </a:pPr>
            <a:r>
              <a:rPr lang="en-GB" sz="2000">
                <a:solidFill>
                  <a:schemeClr val="dk1"/>
                </a:solidFill>
                <a:latin typeface="Candara"/>
                <a:ea typeface="Candara"/>
                <a:cs typeface="Candara"/>
                <a:sym typeface="Candara"/>
              </a:rPr>
              <a:t>Core functions heart &amp; lungs</a:t>
            </a:r>
            <a:endParaRPr/>
          </a:p>
          <a:p>
            <a:pPr indent="0" lvl="0" marL="0" marR="0" rtl="0" algn="ctr">
              <a:spcBef>
                <a:spcPts val="0"/>
              </a:spcBef>
              <a:spcAft>
                <a:spcPts val="0"/>
              </a:spcAft>
              <a:buNone/>
            </a:pPr>
            <a:r>
              <a:rPr lang="en-GB" sz="2000">
                <a:solidFill>
                  <a:schemeClr val="dk1"/>
                </a:solidFill>
                <a:latin typeface="Candara"/>
                <a:ea typeface="Candara"/>
                <a:cs typeface="Candara"/>
                <a:sym typeface="Candara"/>
              </a:rPr>
              <a:t>Energy States of Arousal</a:t>
            </a:r>
            <a:endParaRPr/>
          </a:p>
        </p:txBody>
      </p:sp>
      <p:sp>
        <p:nvSpPr>
          <p:cNvPr id="120" name="Google Shape;120;p16"/>
          <p:cNvSpPr/>
          <p:nvPr/>
        </p:nvSpPr>
        <p:spPr>
          <a:xfrm>
            <a:off x="7699150" y="939363"/>
            <a:ext cx="3521075" cy="1430337"/>
          </a:xfrm>
          <a:prstGeom prst="wedgeEllipseCallout">
            <a:avLst>
              <a:gd fmla="val -63947" name="adj1"/>
              <a:gd fmla="val 89641" name="adj2"/>
            </a:avLst>
          </a:prstGeom>
          <a:solidFill>
            <a:srgbClr val="92D050"/>
          </a:solidFill>
          <a:ln cap="flat" cmpd="sng" w="12700">
            <a:solidFill>
              <a:srgbClr val="92D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2000">
                <a:solidFill>
                  <a:schemeClr val="dk1"/>
                </a:solidFill>
                <a:latin typeface="Candara"/>
                <a:ea typeface="Candara"/>
                <a:cs typeface="Candara"/>
                <a:sym typeface="Candara"/>
              </a:rPr>
              <a:t>MAINTENANCE</a:t>
            </a:r>
            <a:endParaRPr/>
          </a:p>
          <a:p>
            <a:pPr indent="0" lvl="0" marL="0" marR="0" rtl="0" algn="ctr">
              <a:spcBef>
                <a:spcPts val="0"/>
              </a:spcBef>
              <a:spcAft>
                <a:spcPts val="0"/>
              </a:spcAft>
              <a:buNone/>
            </a:pPr>
            <a:r>
              <a:rPr lang="en-GB" sz="2000">
                <a:solidFill>
                  <a:schemeClr val="dk1"/>
                </a:solidFill>
                <a:latin typeface="Candara"/>
                <a:ea typeface="Candara"/>
                <a:cs typeface="Candara"/>
                <a:sym typeface="Candara"/>
              </a:rPr>
              <a:t>Food, shelter, Safety, Reproduction</a:t>
            </a:r>
            <a:endParaRPr/>
          </a:p>
        </p:txBody>
      </p:sp>
      <p:sp>
        <p:nvSpPr>
          <p:cNvPr id="121" name="Google Shape;121;p16"/>
          <p:cNvSpPr/>
          <p:nvPr/>
        </p:nvSpPr>
        <p:spPr>
          <a:xfrm>
            <a:off x="8832811" y="4155543"/>
            <a:ext cx="3387308" cy="954752"/>
          </a:xfrm>
          <a:prstGeom prst="rect">
            <a:avLst/>
          </a:prstGeom>
          <a:noFill/>
          <a:ln>
            <a:noFill/>
          </a:ln>
        </p:spPr>
        <p:txBody>
          <a:bodyPr anchorCtr="0" anchor="t" bIns="46025" lIns="92075" spcFirstLastPara="1" rIns="92075" wrap="square" tIns="46025">
            <a:noAutofit/>
          </a:bodyPr>
          <a:lstStyle/>
          <a:p>
            <a:pPr indent="0" lvl="0" marL="0" marR="0" rtl="0" algn="ctr">
              <a:spcBef>
                <a:spcPts val="0"/>
              </a:spcBef>
              <a:spcAft>
                <a:spcPts val="0"/>
              </a:spcAft>
              <a:buNone/>
            </a:pPr>
            <a:r>
              <a:rPr lang="en-GB" sz="2800">
                <a:solidFill>
                  <a:srgbClr val="92D050"/>
                </a:solidFill>
                <a:latin typeface="Candara"/>
                <a:ea typeface="Candara"/>
                <a:cs typeface="Candara"/>
                <a:sym typeface="Candara"/>
              </a:rPr>
              <a:t>IMMOBILISING</a:t>
            </a:r>
            <a:endParaRPr/>
          </a:p>
          <a:p>
            <a:pPr indent="0" lvl="0" marL="0" marR="0" rtl="0" algn="ctr">
              <a:spcBef>
                <a:spcPts val="0"/>
              </a:spcBef>
              <a:spcAft>
                <a:spcPts val="0"/>
              </a:spcAft>
              <a:buNone/>
            </a:pPr>
            <a:r>
              <a:rPr lang="en-GB" sz="2800">
                <a:solidFill>
                  <a:srgbClr val="92D050"/>
                </a:solidFill>
                <a:latin typeface="Candara"/>
                <a:ea typeface="Candara"/>
                <a:cs typeface="Candara"/>
                <a:sym typeface="Candara"/>
              </a:rPr>
              <a:t>Freeze, Flop &amp; Drop</a:t>
            </a:r>
            <a:endParaRPr/>
          </a:p>
        </p:txBody>
      </p:sp>
      <p:sp>
        <p:nvSpPr>
          <p:cNvPr id="122" name="Google Shape;122;p16"/>
          <p:cNvSpPr/>
          <p:nvPr/>
        </p:nvSpPr>
        <p:spPr>
          <a:xfrm>
            <a:off x="1776574" y="2288975"/>
            <a:ext cx="2287200" cy="1816500"/>
          </a:xfrm>
          <a:prstGeom prst="rect">
            <a:avLst/>
          </a:prstGeom>
          <a:noFill/>
          <a:ln>
            <a:noFill/>
          </a:ln>
        </p:spPr>
        <p:txBody>
          <a:bodyPr anchorCtr="0" anchor="t" bIns="46025" lIns="92075" spcFirstLastPara="1" rIns="92075" wrap="square" tIns="46025">
            <a:noAutofit/>
          </a:bodyPr>
          <a:lstStyle/>
          <a:p>
            <a:pPr indent="0" lvl="0" marL="0" marR="0" rtl="0" algn="ctr">
              <a:spcBef>
                <a:spcPts val="0"/>
              </a:spcBef>
              <a:spcAft>
                <a:spcPts val="0"/>
              </a:spcAft>
              <a:buNone/>
            </a:pPr>
            <a:r>
              <a:rPr b="1" lang="en-GB" sz="2800">
                <a:solidFill>
                  <a:srgbClr val="92D050"/>
                </a:solidFill>
                <a:latin typeface="Candara"/>
                <a:ea typeface="Candara"/>
                <a:cs typeface="Candara"/>
                <a:sym typeface="Candara"/>
              </a:rPr>
              <a:t>MOBILISING</a:t>
            </a:r>
            <a:endParaRPr/>
          </a:p>
          <a:p>
            <a:pPr indent="0" lvl="0" marL="0" marR="0" rtl="0" algn="ctr">
              <a:spcBef>
                <a:spcPts val="0"/>
              </a:spcBef>
              <a:spcAft>
                <a:spcPts val="0"/>
              </a:spcAft>
              <a:buNone/>
            </a:pPr>
            <a:r>
              <a:rPr b="1" lang="en-GB" sz="2800">
                <a:solidFill>
                  <a:srgbClr val="92D050"/>
                </a:solidFill>
                <a:latin typeface="Candara"/>
                <a:ea typeface="Candara"/>
                <a:cs typeface="Candara"/>
                <a:sym typeface="Candara"/>
              </a:rPr>
              <a:t>Flock,</a:t>
            </a:r>
            <a:endParaRPr/>
          </a:p>
          <a:p>
            <a:pPr indent="0" lvl="0" marL="0" marR="0" rtl="0" algn="ctr">
              <a:spcBef>
                <a:spcPts val="0"/>
              </a:spcBef>
              <a:spcAft>
                <a:spcPts val="0"/>
              </a:spcAft>
              <a:buNone/>
            </a:pPr>
            <a:r>
              <a:rPr b="1" lang="en-GB" sz="2800">
                <a:solidFill>
                  <a:srgbClr val="92D050"/>
                </a:solidFill>
                <a:latin typeface="Candara"/>
                <a:ea typeface="Candara"/>
                <a:cs typeface="Candara"/>
                <a:sym typeface="Candara"/>
              </a:rPr>
              <a:t>Fight, </a:t>
            </a:r>
            <a:endParaRPr/>
          </a:p>
          <a:p>
            <a:pPr indent="0" lvl="0" marL="0" marR="0" rtl="0" algn="ctr">
              <a:spcBef>
                <a:spcPts val="0"/>
              </a:spcBef>
              <a:spcAft>
                <a:spcPts val="0"/>
              </a:spcAft>
              <a:buNone/>
            </a:pPr>
            <a:r>
              <a:rPr b="1" lang="en-GB" sz="2800">
                <a:solidFill>
                  <a:srgbClr val="92D050"/>
                </a:solidFill>
                <a:latin typeface="Candara"/>
                <a:ea typeface="Candara"/>
                <a:cs typeface="Candara"/>
                <a:sym typeface="Candara"/>
              </a:rPr>
              <a:t>Flight</a:t>
            </a:r>
            <a:endParaRPr/>
          </a:p>
        </p:txBody>
      </p:sp>
      <p:pic>
        <p:nvPicPr>
          <p:cNvPr descr="A picture containing food, drawing&#10;&#10;Description automatically generated" id="123" name="Google Shape;123;p16"/>
          <p:cNvPicPr preferRelativeResize="0"/>
          <p:nvPr/>
        </p:nvPicPr>
        <p:blipFill rotWithShape="1">
          <a:blip r:embed="rId3">
            <a:alphaModFix/>
          </a:blip>
          <a:srcRect b="0" l="0" r="0" t="0"/>
          <a:stretch/>
        </p:blipFill>
        <p:spPr>
          <a:xfrm>
            <a:off x="165671" y="2936882"/>
            <a:ext cx="2070151" cy="1424780"/>
          </a:xfrm>
          <a:prstGeom prst="rect">
            <a:avLst/>
          </a:prstGeom>
          <a:noFill/>
          <a:ln>
            <a:noFill/>
          </a:ln>
        </p:spPr>
      </p:pic>
      <p:pic>
        <p:nvPicPr>
          <p:cNvPr id="124" name="Google Shape;124;p16"/>
          <p:cNvPicPr preferRelativeResize="0"/>
          <p:nvPr/>
        </p:nvPicPr>
        <p:blipFill rotWithShape="1">
          <a:blip r:embed="rId4">
            <a:alphaModFix/>
          </a:blip>
          <a:srcRect b="0" l="0" r="0" t="0"/>
          <a:stretch/>
        </p:blipFill>
        <p:spPr>
          <a:xfrm>
            <a:off x="414972" y="4361662"/>
            <a:ext cx="1477537" cy="1998153"/>
          </a:xfrm>
          <a:prstGeom prst="rect">
            <a:avLst/>
          </a:prstGeom>
          <a:noFill/>
          <a:ln>
            <a:noFill/>
          </a:ln>
        </p:spPr>
      </p:pic>
      <p:pic>
        <p:nvPicPr>
          <p:cNvPr descr="A picture containing drawing, towel&#10;&#10;Description automatically generated" id="125" name="Google Shape;125;p16"/>
          <p:cNvPicPr preferRelativeResize="0"/>
          <p:nvPr/>
        </p:nvPicPr>
        <p:blipFill rotWithShape="1">
          <a:blip r:embed="rId5">
            <a:alphaModFix/>
          </a:blip>
          <a:srcRect b="0" l="0" r="0" t="0"/>
          <a:stretch/>
        </p:blipFill>
        <p:spPr>
          <a:xfrm>
            <a:off x="2026884" y="4439605"/>
            <a:ext cx="2462675" cy="1842259"/>
          </a:xfrm>
          <a:prstGeom prst="rect">
            <a:avLst/>
          </a:prstGeom>
          <a:noFill/>
          <a:ln>
            <a:noFill/>
          </a:ln>
        </p:spPr>
      </p:pic>
      <p:pic>
        <p:nvPicPr>
          <p:cNvPr descr="A picture containing drawing&#10;&#10;Description automatically generated" id="126" name="Google Shape;126;p16"/>
          <p:cNvPicPr preferRelativeResize="0"/>
          <p:nvPr/>
        </p:nvPicPr>
        <p:blipFill rotWithShape="1">
          <a:blip r:embed="rId6">
            <a:alphaModFix/>
          </a:blip>
          <a:srcRect b="0" l="0" r="0" t="0"/>
          <a:stretch/>
        </p:blipFill>
        <p:spPr>
          <a:xfrm>
            <a:off x="7616414" y="4355224"/>
            <a:ext cx="1342564" cy="2078619"/>
          </a:xfrm>
          <a:prstGeom prst="rect">
            <a:avLst/>
          </a:prstGeom>
          <a:noFill/>
          <a:ln>
            <a:noFill/>
          </a:ln>
        </p:spPr>
      </p:pic>
      <p:pic>
        <p:nvPicPr>
          <p:cNvPr descr="A close up&#10;&#10;Description automatically generated" id="127" name="Google Shape;127;p16"/>
          <p:cNvPicPr preferRelativeResize="0"/>
          <p:nvPr/>
        </p:nvPicPr>
        <p:blipFill rotWithShape="1">
          <a:blip r:embed="rId7">
            <a:alphaModFix/>
          </a:blip>
          <a:srcRect b="0" l="0" r="0" t="0"/>
          <a:stretch/>
        </p:blipFill>
        <p:spPr>
          <a:xfrm>
            <a:off x="9078326" y="5192564"/>
            <a:ext cx="2287173" cy="942851"/>
          </a:xfrm>
          <a:prstGeom prst="rect">
            <a:avLst/>
          </a:prstGeom>
          <a:noFill/>
          <a:ln>
            <a:noFill/>
          </a:ln>
        </p:spPr>
      </p:pic>
      <p:sp>
        <p:nvSpPr>
          <p:cNvPr id="128" name="Google Shape;128;p16"/>
          <p:cNvSpPr/>
          <p:nvPr/>
        </p:nvSpPr>
        <p:spPr>
          <a:xfrm>
            <a:off x="7947739" y="2568084"/>
            <a:ext cx="3913294" cy="954752"/>
          </a:xfrm>
          <a:prstGeom prst="wedgeEllipseCallout">
            <a:avLst>
              <a:gd fmla="val -55597" name="adj1"/>
              <a:gd fmla="val 37882" name="adj2"/>
            </a:avLst>
          </a:prstGeom>
          <a:solidFill>
            <a:srgbClr val="92D050"/>
          </a:solidFill>
          <a:ln cap="flat" cmpd="sng" w="12700">
            <a:solidFill>
              <a:srgbClr val="92D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2000">
                <a:solidFill>
                  <a:schemeClr val="dk1"/>
                </a:solidFill>
                <a:latin typeface="Candara"/>
                <a:ea typeface="Candara"/>
                <a:cs typeface="Candara"/>
                <a:sym typeface="Candara"/>
              </a:rPr>
              <a:t>BASIC “NEEDS”</a:t>
            </a:r>
            <a:endParaRPr/>
          </a:p>
          <a:p>
            <a:pPr indent="0" lvl="0" marL="0" marR="0" rtl="0" algn="ctr">
              <a:spcBef>
                <a:spcPts val="0"/>
              </a:spcBef>
              <a:spcAft>
                <a:spcPts val="0"/>
              </a:spcAft>
              <a:buNone/>
            </a:pPr>
            <a:r>
              <a:rPr lang="en-GB" sz="2000">
                <a:solidFill>
                  <a:schemeClr val="dk1"/>
                </a:solidFill>
                <a:latin typeface="Candara"/>
                <a:ea typeface="Candara"/>
                <a:cs typeface="Candara"/>
                <a:sym typeface="Candara"/>
              </a:rPr>
              <a:t>Safety &amp; Avoiding Harm</a:t>
            </a:r>
            <a:endParaRPr/>
          </a:p>
        </p:txBody>
      </p:sp>
      <p:sp>
        <p:nvSpPr>
          <p:cNvPr id="129" name="Google Shape;129;p16"/>
          <p:cNvSpPr/>
          <p:nvPr/>
        </p:nvSpPr>
        <p:spPr>
          <a:xfrm>
            <a:off x="9037135" y="6299954"/>
            <a:ext cx="845103"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solidFill>
                  <a:schemeClr val="dk1"/>
                </a:solidFill>
                <a:latin typeface="Calibri"/>
                <a:ea typeface="Calibri"/>
                <a:cs typeface="Calibri"/>
                <a:sym typeface="Calibri"/>
              </a:rPr>
              <a:t>©2021</a:t>
            </a:r>
            <a:endParaRPr/>
          </a:p>
          <a:p>
            <a:pPr indent="0" lvl="0" marL="0" marR="0" rtl="0" algn="l">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pic>
        <p:nvPicPr>
          <p:cNvPr descr="A picture containing clock&#10;&#10;Description automatically generated" id="130" name="Google Shape;130;p16"/>
          <p:cNvPicPr preferRelativeResize="0"/>
          <p:nvPr/>
        </p:nvPicPr>
        <p:blipFill rotWithShape="1">
          <a:blip r:embed="rId8">
            <a:alphaModFix/>
          </a:blip>
          <a:srcRect b="0" l="0" r="0" t="0"/>
          <a:stretch/>
        </p:blipFill>
        <p:spPr>
          <a:xfrm>
            <a:off x="10221913" y="6238535"/>
            <a:ext cx="1722132" cy="549299"/>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 presetSubtype="0">
                                  <p:stCondLst>
                                    <p:cond delay="0"/>
                                  </p:stCondLst>
                                  <p:childTnLst>
                                    <p:set>
                                      <p:cBhvr>
                                        <p:cTn dur="1" fill="hold">
                                          <p:stCondLst>
                                            <p:cond delay="0"/>
                                          </p:stCondLst>
                                        </p:cTn>
                                        <p:tgtEl>
                                          <p:spTgt spid="11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2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2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2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2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2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7"/>
          <p:cNvSpPr txBox="1"/>
          <p:nvPr/>
        </p:nvSpPr>
        <p:spPr>
          <a:xfrm>
            <a:off x="3452813" y="5"/>
            <a:ext cx="7345363" cy="73183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3200">
              <a:solidFill>
                <a:srgbClr val="FFCC00"/>
              </a:solidFill>
              <a:latin typeface="Calibri"/>
              <a:ea typeface="Calibri"/>
              <a:cs typeface="Calibri"/>
              <a:sym typeface="Calibri"/>
            </a:endParaRPr>
          </a:p>
        </p:txBody>
      </p:sp>
      <p:sp>
        <p:nvSpPr>
          <p:cNvPr id="136" name="Google Shape;136;p17"/>
          <p:cNvSpPr/>
          <p:nvPr/>
        </p:nvSpPr>
        <p:spPr>
          <a:xfrm>
            <a:off x="1835155" y="-32960"/>
            <a:ext cx="3683902" cy="1077862"/>
          </a:xfrm>
          <a:prstGeom prst="rect">
            <a:avLst/>
          </a:prstGeom>
          <a:noFill/>
          <a:ln>
            <a:noFill/>
          </a:ln>
        </p:spPr>
        <p:txBody>
          <a:bodyPr anchorCtr="0" anchor="t" bIns="46025" lIns="92075" spcFirstLastPara="1" rIns="92075" wrap="square" tIns="46025">
            <a:noAutofit/>
          </a:bodyPr>
          <a:lstStyle/>
          <a:p>
            <a:pPr indent="0" lvl="0" marL="0" marR="0" rtl="0" algn="ctr">
              <a:spcBef>
                <a:spcPts val="0"/>
              </a:spcBef>
              <a:spcAft>
                <a:spcPts val="0"/>
              </a:spcAft>
              <a:buNone/>
            </a:pPr>
            <a:r>
              <a:rPr b="1" lang="en-GB" sz="3200">
                <a:solidFill>
                  <a:srgbClr val="FF33CC"/>
                </a:solidFill>
                <a:latin typeface="Candara"/>
                <a:ea typeface="Candara"/>
                <a:cs typeface="Candara"/>
                <a:sym typeface="Candara"/>
              </a:rPr>
              <a:t>MAMMALIAN</a:t>
            </a:r>
            <a:endParaRPr/>
          </a:p>
          <a:p>
            <a:pPr indent="0" lvl="0" marL="0" marR="0" rtl="0" algn="ctr">
              <a:spcBef>
                <a:spcPts val="0"/>
              </a:spcBef>
              <a:spcAft>
                <a:spcPts val="0"/>
              </a:spcAft>
              <a:buNone/>
            </a:pPr>
            <a:r>
              <a:rPr b="1" lang="en-GB" sz="3200">
                <a:solidFill>
                  <a:srgbClr val="FF33CC"/>
                </a:solidFill>
                <a:latin typeface="Candara"/>
                <a:ea typeface="Candara"/>
                <a:cs typeface="Candara"/>
                <a:sym typeface="Candara"/>
              </a:rPr>
              <a:t>OR FEELING BRAIN</a:t>
            </a:r>
            <a:endParaRPr/>
          </a:p>
        </p:txBody>
      </p:sp>
      <p:grpSp>
        <p:nvGrpSpPr>
          <p:cNvPr id="137" name="Google Shape;137;p17"/>
          <p:cNvGrpSpPr/>
          <p:nvPr/>
        </p:nvGrpSpPr>
        <p:grpSpPr>
          <a:xfrm>
            <a:off x="4054479" y="781053"/>
            <a:ext cx="6142039" cy="5832475"/>
            <a:chOff x="1597606" y="751586"/>
            <a:chExt cx="6142746" cy="5831777"/>
          </a:xfrm>
        </p:grpSpPr>
        <p:grpSp>
          <p:nvGrpSpPr>
            <p:cNvPr id="138" name="Google Shape;138;p17"/>
            <p:cNvGrpSpPr/>
            <p:nvPr/>
          </p:nvGrpSpPr>
          <p:grpSpPr>
            <a:xfrm>
              <a:off x="1597606" y="751586"/>
              <a:ext cx="6142746" cy="5831777"/>
              <a:chOff x="0" y="0"/>
              <a:chExt cx="2122170" cy="1953234"/>
            </a:xfrm>
          </p:grpSpPr>
          <p:sp>
            <p:nvSpPr>
              <p:cNvPr id="139" name="Google Shape;139;p17"/>
              <p:cNvSpPr/>
              <p:nvPr/>
            </p:nvSpPr>
            <p:spPr>
              <a:xfrm>
                <a:off x="0" y="0"/>
                <a:ext cx="2122170" cy="1485925"/>
              </a:xfrm>
              <a:custGeom>
                <a:rect b="b" l="l" r="r" t="t"/>
                <a:pathLst>
                  <a:path extrusionOk="0" h="1486026" w="2122292">
                    <a:moveTo>
                      <a:pt x="1193800" y="1136650"/>
                    </a:moveTo>
                    <a:cubicBezTo>
                      <a:pt x="1204383" y="1143000"/>
                      <a:pt x="1214511" y="1150180"/>
                      <a:pt x="1225550" y="1155700"/>
                    </a:cubicBezTo>
                    <a:cubicBezTo>
                      <a:pt x="1231537" y="1158693"/>
                      <a:pt x="1238613" y="1159057"/>
                      <a:pt x="1244600" y="1162050"/>
                    </a:cubicBezTo>
                    <a:cubicBezTo>
                      <a:pt x="1251426" y="1165463"/>
                      <a:pt x="1256676" y="1171650"/>
                      <a:pt x="1263650" y="1174750"/>
                    </a:cubicBezTo>
                    <a:cubicBezTo>
                      <a:pt x="1275883" y="1180187"/>
                      <a:pt x="1289050" y="1183217"/>
                      <a:pt x="1301750" y="1187450"/>
                    </a:cubicBezTo>
                    <a:lnTo>
                      <a:pt x="1320800" y="1193800"/>
                    </a:lnTo>
                    <a:cubicBezTo>
                      <a:pt x="1386417" y="1191683"/>
                      <a:pt x="1452193" y="1192485"/>
                      <a:pt x="1517650" y="1187450"/>
                    </a:cubicBezTo>
                    <a:cubicBezTo>
                      <a:pt x="1536270" y="1186018"/>
                      <a:pt x="1566722" y="1175326"/>
                      <a:pt x="1587500" y="1168400"/>
                    </a:cubicBezTo>
                    <a:cubicBezTo>
                      <a:pt x="1591733" y="1162050"/>
                      <a:pt x="1594804" y="1154746"/>
                      <a:pt x="1600200" y="1149350"/>
                    </a:cubicBezTo>
                    <a:cubicBezTo>
                      <a:pt x="1642533" y="1107017"/>
                      <a:pt x="1598083" y="1168400"/>
                      <a:pt x="1631950" y="1117600"/>
                    </a:cubicBezTo>
                    <a:cubicBezTo>
                      <a:pt x="1634067" y="1083733"/>
                      <a:pt x="1622332" y="1045941"/>
                      <a:pt x="1638300" y="1016000"/>
                    </a:cubicBezTo>
                    <a:cubicBezTo>
                      <a:pt x="1645343" y="1002794"/>
                      <a:pt x="1667783" y="1022350"/>
                      <a:pt x="1682750" y="1022350"/>
                    </a:cubicBezTo>
                    <a:cubicBezTo>
                      <a:pt x="1763211" y="1022350"/>
                      <a:pt x="1843617" y="1018117"/>
                      <a:pt x="1924050" y="1016000"/>
                    </a:cubicBezTo>
                    <a:cubicBezTo>
                      <a:pt x="1930400" y="1011767"/>
                      <a:pt x="1936085" y="1006306"/>
                      <a:pt x="1943100" y="1003300"/>
                    </a:cubicBezTo>
                    <a:cubicBezTo>
                      <a:pt x="1951122" y="999862"/>
                      <a:pt x="1960109" y="999348"/>
                      <a:pt x="1968500" y="996950"/>
                    </a:cubicBezTo>
                    <a:cubicBezTo>
                      <a:pt x="1974936" y="995111"/>
                      <a:pt x="1981200" y="992717"/>
                      <a:pt x="1987550" y="990600"/>
                    </a:cubicBezTo>
                    <a:cubicBezTo>
                      <a:pt x="1991783" y="984250"/>
                      <a:pt x="1994291" y="976318"/>
                      <a:pt x="2000250" y="971550"/>
                    </a:cubicBezTo>
                    <a:cubicBezTo>
                      <a:pt x="2005477" y="967369"/>
                      <a:pt x="2013731" y="968913"/>
                      <a:pt x="2019300" y="965200"/>
                    </a:cubicBezTo>
                    <a:cubicBezTo>
                      <a:pt x="2026772" y="960219"/>
                      <a:pt x="2032000" y="952500"/>
                      <a:pt x="2038350" y="946150"/>
                    </a:cubicBezTo>
                    <a:cubicBezTo>
                      <a:pt x="2040551" y="926339"/>
                      <a:pt x="2046520" y="867202"/>
                      <a:pt x="2051050" y="844550"/>
                    </a:cubicBezTo>
                    <a:cubicBezTo>
                      <a:pt x="2052363" y="837986"/>
                      <a:pt x="2052667" y="830233"/>
                      <a:pt x="2057400" y="825500"/>
                    </a:cubicBezTo>
                    <a:cubicBezTo>
                      <a:pt x="2062133" y="820767"/>
                      <a:pt x="2070100" y="821267"/>
                      <a:pt x="2076450" y="819150"/>
                    </a:cubicBezTo>
                    <a:cubicBezTo>
                      <a:pt x="2080683" y="812800"/>
                      <a:pt x="2084264" y="805963"/>
                      <a:pt x="2089150" y="800100"/>
                    </a:cubicBezTo>
                    <a:cubicBezTo>
                      <a:pt x="2140148" y="738902"/>
                      <a:pt x="2122204" y="831754"/>
                      <a:pt x="2101850" y="635000"/>
                    </a:cubicBezTo>
                    <a:lnTo>
                      <a:pt x="2082800" y="577850"/>
                    </a:lnTo>
                    <a:lnTo>
                      <a:pt x="2076450" y="558800"/>
                    </a:lnTo>
                    <a:cubicBezTo>
                      <a:pt x="2074333" y="522817"/>
                      <a:pt x="2075447" y="486497"/>
                      <a:pt x="2070100" y="450850"/>
                    </a:cubicBezTo>
                    <a:cubicBezTo>
                      <a:pt x="2068968" y="443303"/>
                      <a:pt x="2060500" y="438774"/>
                      <a:pt x="2057400" y="431800"/>
                    </a:cubicBezTo>
                    <a:cubicBezTo>
                      <a:pt x="2051512" y="418552"/>
                      <a:pt x="2046866" y="386543"/>
                      <a:pt x="2032000" y="374650"/>
                    </a:cubicBezTo>
                    <a:cubicBezTo>
                      <a:pt x="2026773" y="370469"/>
                      <a:pt x="2019300" y="370417"/>
                      <a:pt x="2012950" y="368300"/>
                    </a:cubicBezTo>
                    <a:cubicBezTo>
                      <a:pt x="1996989" y="320417"/>
                      <a:pt x="2020376" y="377582"/>
                      <a:pt x="1987550" y="336550"/>
                    </a:cubicBezTo>
                    <a:cubicBezTo>
                      <a:pt x="1983369" y="331323"/>
                      <a:pt x="1984193" y="323487"/>
                      <a:pt x="1981200" y="317500"/>
                    </a:cubicBezTo>
                    <a:cubicBezTo>
                      <a:pt x="1970617" y="296333"/>
                      <a:pt x="1968500" y="298450"/>
                      <a:pt x="1949450" y="285750"/>
                    </a:cubicBezTo>
                    <a:cubicBezTo>
                      <a:pt x="1931749" y="259199"/>
                      <a:pt x="1927382" y="247252"/>
                      <a:pt x="1905000" y="228600"/>
                    </a:cubicBezTo>
                    <a:cubicBezTo>
                      <a:pt x="1899137" y="223714"/>
                      <a:pt x="1892776" y="219313"/>
                      <a:pt x="1885950" y="215900"/>
                    </a:cubicBezTo>
                    <a:cubicBezTo>
                      <a:pt x="1874131" y="209990"/>
                      <a:pt x="1845294" y="204649"/>
                      <a:pt x="1835150" y="203200"/>
                    </a:cubicBezTo>
                    <a:cubicBezTo>
                      <a:pt x="1816175" y="200489"/>
                      <a:pt x="1797050" y="198967"/>
                      <a:pt x="1778000" y="196850"/>
                    </a:cubicBezTo>
                    <a:cubicBezTo>
                      <a:pt x="1762887" y="151510"/>
                      <a:pt x="1776439" y="166176"/>
                      <a:pt x="1746250" y="146050"/>
                    </a:cubicBezTo>
                    <a:cubicBezTo>
                      <a:pt x="1731667" y="87717"/>
                      <a:pt x="1752743" y="147816"/>
                      <a:pt x="1720850" y="107950"/>
                    </a:cubicBezTo>
                    <a:cubicBezTo>
                      <a:pt x="1700399" y="82386"/>
                      <a:pt x="1731539" y="93641"/>
                      <a:pt x="1701800" y="69850"/>
                    </a:cubicBezTo>
                    <a:cubicBezTo>
                      <a:pt x="1696573" y="65669"/>
                      <a:pt x="1689100" y="65617"/>
                      <a:pt x="1682750" y="63500"/>
                    </a:cubicBezTo>
                    <a:cubicBezTo>
                      <a:pt x="1648883" y="65617"/>
                      <a:pt x="1614896" y="66298"/>
                      <a:pt x="1581150" y="69850"/>
                    </a:cubicBezTo>
                    <a:cubicBezTo>
                      <a:pt x="1574493" y="70551"/>
                      <a:pt x="1566833" y="71467"/>
                      <a:pt x="1562100" y="76200"/>
                    </a:cubicBezTo>
                    <a:cubicBezTo>
                      <a:pt x="1500756" y="137544"/>
                      <a:pt x="1621270" y="51570"/>
                      <a:pt x="1536700" y="107950"/>
                    </a:cubicBezTo>
                    <a:cubicBezTo>
                      <a:pt x="1534583" y="114300"/>
                      <a:pt x="1536976" y="126053"/>
                      <a:pt x="1530350" y="127000"/>
                    </a:cubicBezTo>
                    <a:cubicBezTo>
                      <a:pt x="1517098" y="128893"/>
                      <a:pt x="1505237" y="117547"/>
                      <a:pt x="1492250" y="114300"/>
                    </a:cubicBezTo>
                    <a:lnTo>
                      <a:pt x="1466850" y="107950"/>
                    </a:lnTo>
                    <a:cubicBezTo>
                      <a:pt x="1446724" y="77761"/>
                      <a:pt x="1461390" y="91313"/>
                      <a:pt x="1416050" y="76200"/>
                    </a:cubicBezTo>
                    <a:lnTo>
                      <a:pt x="1397000" y="69850"/>
                    </a:lnTo>
                    <a:cubicBezTo>
                      <a:pt x="1392767" y="63500"/>
                      <a:pt x="1389696" y="56196"/>
                      <a:pt x="1384300" y="50800"/>
                    </a:cubicBezTo>
                    <a:cubicBezTo>
                      <a:pt x="1367949" y="34449"/>
                      <a:pt x="1356217" y="36293"/>
                      <a:pt x="1333500" y="31750"/>
                    </a:cubicBezTo>
                    <a:cubicBezTo>
                      <a:pt x="1327150" y="27517"/>
                      <a:pt x="1321424" y="22150"/>
                      <a:pt x="1314450" y="19050"/>
                    </a:cubicBezTo>
                    <a:cubicBezTo>
                      <a:pt x="1302217" y="13613"/>
                      <a:pt x="1276350" y="6350"/>
                      <a:pt x="1276350" y="6350"/>
                    </a:cubicBezTo>
                    <a:cubicBezTo>
                      <a:pt x="1270000" y="8467"/>
                      <a:pt x="1262033" y="7967"/>
                      <a:pt x="1257300" y="12700"/>
                    </a:cubicBezTo>
                    <a:cubicBezTo>
                      <a:pt x="1217257" y="52743"/>
                      <a:pt x="1241520" y="37910"/>
                      <a:pt x="1225550" y="69850"/>
                    </a:cubicBezTo>
                    <a:cubicBezTo>
                      <a:pt x="1200931" y="119089"/>
                      <a:pt x="1222461" y="60067"/>
                      <a:pt x="1206500" y="107950"/>
                    </a:cubicBezTo>
                    <a:cubicBezTo>
                      <a:pt x="1204383" y="101600"/>
                      <a:pt x="1201168" y="95516"/>
                      <a:pt x="1200150" y="88900"/>
                    </a:cubicBezTo>
                    <a:cubicBezTo>
                      <a:pt x="1196915" y="67875"/>
                      <a:pt x="1204518" y="43775"/>
                      <a:pt x="1193800" y="25400"/>
                    </a:cubicBezTo>
                    <a:cubicBezTo>
                      <a:pt x="1187055" y="13837"/>
                      <a:pt x="1168400" y="16933"/>
                      <a:pt x="1155700" y="12700"/>
                    </a:cubicBezTo>
                    <a:cubicBezTo>
                      <a:pt x="1128371" y="3590"/>
                      <a:pt x="1143144" y="7973"/>
                      <a:pt x="1111250" y="0"/>
                    </a:cubicBezTo>
                    <a:cubicBezTo>
                      <a:pt x="1090083" y="2117"/>
                      <a:pt x="1067386" y="-1832"/>
                      <a:pt x="1047750" y="6350"/>
                    </a:cubicBezTo>
                    <a:cubicBezTo>
                      <a:pt x="1039012" y="9991"/>
                      <a:pt x="1044274" y="29621"/>
                      <a:pt x="1035050" y="31750"/>
                    </a:cubicBezTo>
                    <a:cubicBezTo>
                      <a:pt x="1012269" y="37007"/>
                      <a:pt x="988483" y="27517"/>
                      <a:pt x="965200" y="25400"/>
                    </a:cubicBezTo>
                    <a:cubicBezTo>
                      <a:pt x="884767" y="27517"/>
                      <a:pt x="804266" y="27830"/>
                      <a:pt x="723900" y="31750"/>
                    </a:cubicBezTo>
                    <a:cubicBezTo>
                      <a:pt x="699932" y="32919"/>
                      <a:pt x="702090" y="41960"/>
                      <a:pt x="698500" y="63500"/>
                    </a:cubicBezTo>
                    <a:cubicBezTo>
                      <a:pt x="695695" y="80333"/>
                      <a:pt x="708339" y="108904"/>
                      <a:pt x="692150" y="114300"/>
                    </a:cubicBezTo>
                    <a:cubicBezTo>
                      <a:pt x="639902" y="131716"/>
                      <a:pt x="582083" y="118533"/>
                      <a:pt x="527050" y="120650"/>
                    </a:cubicBezTo>
                    <a:cubicBezTo>
                      <a:pt x="514350" y="124883"/>
                      <a:pt x="493183" y="120650"/>
                      <a:pt x="488950" y="133350"/>
                    </a:cubicBezTo>
                    <a:cubicBezTo>
                      <a:pt x="486833" y="139700"/>
                      <a:pt x="486313" y="146831"/>
                      <a:pt x="482600" y="152400"/>
                    </a:cubicBezTo>
                    <a:cubicBezTo>
                      <a:pt x="477619" y="159872"/>
                      <a:pt x="469299" y="164551"/>
                      <a:pt x="463550" y="171450"/>
                    </a:cubicBezTo>
                    <a:cubicBezTo>
                      <a:pt x="458664" y="177313"/>
                      <a:pt x="455083" y="184150"/>
                      <a:pt x="450850" y="190500"/>
                    </a:cubicBezTo>
                    <a:cubicBezTo>
                      <a:pt x="448733" y="198967"/>
                      <a:pt x="447938" y="207878"/>
                      <a:pt x="444500" y="215900"/>
                    </a:cubicBezTo>
                    <a:cubicBezTo>
                      <a:pt x="441494" y="222915"/>
                      <a:pt x="435213" y="228124"/>
                      <a:pt x="431800" y="234950"/>
                    </a:cubicBezTo>
                    <a:cubicBezTo>
                      <a:pt x="428807" y="240937"/>
                      <a:pt x="427567" y="247650"/>
                      <a:pt x="425450" y="254000"/>
                    </a:cubicBezTo>
                    <a:cubicBezTo>
                      <a:pt x="419100" y="249767"/>
                      <a:pt x="411796" y="246696"/>
                      <a:pt x="406400" y="241300"/>
                    </a:cubicBezTo>
                    <a:cubicBezTo>
                      <a:pt x="401004" y="235904"/>
                      <a:pt x="401273" y="223197"/>
                      <a:pt x="393700" y="222250"/>
                    </a:cubicBezTo>
                    <a:cubicBezTo>
                      <a:pt x="380416" y="220590"/>
                      <a:pt x="355600" y="234950"/>
                      <a:pt x="355600" y="234950"/>
                    </a:cubicBezTo>
                    <a:cubicBezTo>
                      <a:pt x="351367" y="241300"/>
                      <a:pt x="349372" y="249955"/>
                      <a:pt x="342900" y="254000"/>
                    </a:cubicBezTo>
                    <a:cubicBezTo>
                      <a:pt x="331548" y="261095"/>
                      <a:pt x="304800" y="266700"/>
                      <a:pt x="304800" y="266700"/>
                    </a:cubicBezTo>
                    <a:lnTo>
                      <a:pt x="285750" y="323850"/>
                    </a:lnTo>
                    <a:lnTo>
                      <a:pt x="279400" y="342900"/>
                    </a:lnTo>
                    <a:cubicBezTo>
                      <a:pt x="277283" y="349250"/>
                      <a:pt x="274150" y="355348"/>
                      <a:pt x="273050" y="361950"/>
                    </a:cubicBezTo>
                    <a:cubicBezTo>
                      <a:pt x="270933" y="374650"/>
                      <a:pt x="278216" y="394292"/>
                      <a:pt x="266700" y="400050"/>
                    </a:cubicBezTo>
                    <a:cubicBezTo>
                      <a:pt x="242016" y="412392"/>
                      <a:pt x="211667" y="404283"/>
                      <a:pt x="184150" y="406400"/>
                    </a:cubicBezTo>
                    <a:cubicBezTo>
                      <a:pt x="177800" y="410633"/>
                      <a:pt x="169868" y="413141"/>
                      <a:pt x="165100" y="419100"/>
                    </a:cubicBezTo>
                    <a:cubicBezTo>
                      <a:pt x="160919" y="424327"/>
                      <a:pt x="161743" y="432163"/>
                      <a:pt x="158750" y="438150"/>
                    </a:cubicBezTo>
                    <a:cubicBezTo>
                      <a:pt x="155337" y="444976"/>
                      <a:pt x="149150" y="450226"/>
                      <a:pt x="146050" y="457200"/>
                    </a:cubicBezTo>
                    <a:cubicBezTo>
                      <a:pt x="140613" y="469433"/>
                      <a:pt x="137583" y="482600"/>
                      <a:pt x="133350" y="495300"/>
                    </a:cubicBezTo>
                    <a:lnTo>
                      <a:pt x="127000" y="514350"/>
                    </a:lnTo>
                    <a:cubicBezTo>
                      <a:pt x="124883" y="520700"/>
                      <a:pt x="126219" y="529687"/>
                      <a:pt x="120650" y="533400"/>
                    </a:cubicBezTo>
                    <a:lnTo>
                      <a:pt x="101600" y="546100"/>
                    </a:lnTo>
                    <a:cubicBezTo>
                      <a:pt x="91017" y="577850"/>
                      <a:pt x="101600" y="563033"/>
                      <a:pt x="57150" y="577850"/>
                    </a:cubicBezTo>
                    <a:lnTo>
                      <a:pt x="38100" y="584200"/>
                    </a:lnTo>
                    <a:cubicBezTo>
                      <a:pt x="33867" y="590550"/>
                      <a:pt x="30796" y="597854"/>
                      <a:pt x="25400" y="603250"/>
                    </a:cubicBezTo>
                    <a:cubicBezTo>
                      <a:pt x="20004" y="608646"/>
                      <a:pt x="9450" y="608976"/>
                      <a:pt x="6350" y="615950"/>
                    </a:cubicBezTo>
                    <a:cubicBezTo>
                      <a:pt x="271" y="629627"/>
                      <a:pt x="2117" y="645583"/>
                      <a:pt x="0" y="660400"/>
                    </a:cubicBezTo>
                    <a:cubicBezTo>
                      <a:pt x="2117" y="751417"/>
                      <a:pt x="-1711" y="842766"/>
                      <a:pt x="6350" y="933450"/>
                    </a:cubicBezTo>
                    <a:cubicBezTo>
                      <a:pt x="6983" y="940576"/>
                      <a:pt x="39197" y="951882"/>
                      <a:pt x="44450" y="952500"/>
                    </a:cubicBezTo>
                    <a:cubicBezTo>
                      <a:pt x="73955" y="955971"/>
                      <a:pt x="103717" y="956733"/>
                      <a:pt x="133350" y="958850"/>
                    </a:cubicBezTo>
                    <a:cubicBezTo>
                      <a:pt x="127000" y="963083"/>
                      <a:pt x="121274" y="968450"/>
                      <a:pt x="114300" y="971550"/>
                    </a:cubicBezTo>
                    <a:cubicBezTo>
                      <a:pt x="46290" y="1001777"/>
                      <a:pt x="100263" y="968208"/>
                      <a:pt x="57150" y="996950"/>
                    </a:cubicBezTo>
                    <a:cubicBezTo>
                      <a:pt x="47156" y="1026933"/>
                      <a:pt x="37100" y="1048615"/>
                      <a:pt x="57150" y="1085850"/>
                    </a:cubicBezTo>
                    <a:cubicBezTo>
                      <a:pt x="63497" y="1097637"/>
                      <a:pt x="84111" y="1091124"/>
                      <a:pt x="95250" y="1098550"/>
                    </a:cubicBezTo>
                    <a:lnTo>
                      <a:pt x="114300" y="1111250"/>
                    </a:lnTo>
                    <a:cubicBezTo>
                      <a:pt x="120650" y="1107017"/>
                      <a:pt x="125946" y="1096699"/>
                      <a:pt x="133350" y="1098550"/>
                    </a:cubicBezTo>
                    <a:cubicBezTo>
                      <a:pt x="139844" y="1100173"/>
                      <a:pt x="138387" y="1111036"/>
                      <a:pt x="139700" y="1117600"/>
                    </a:cubicBezTo>
                    <a:cubicBezTo>
                      <a:pt x="142635" y="1132276"/>
                      <a:pt x="139971" y="1148373"/>
                      <a:pt x="146050" y="1162050"/>
                    </a:cubicBezTo>
                    <a:cubicBezTo>
                      <a:pt x="150332" y="1171684"/>
                      <a:pt x="175697" y="1178282"/>
                      <a:pt x="184150" y="1181100"/>
                    </a:cubicBezTo>
                    <a:lnTo>
                      <a:pt x="222250" y="1168400"/>
                    </a:lnTo>
                    <a:lnTo>
                      <a:pt x="241300" y="1162050"/>
                    </a:lnTo>
                    <a:cubicBezTo>
                      <a:pt x="268817" y="1164167"/>
                      <a:pt x="300567" y="1153583"/>
                      <a:pt x="323850" y="1168400"/>
                    </a:cubicBezTo>
                    <a:cubicBezTo>
                      <a:pt x="335144" y="1175587"/>
                      <a:pt x="315383" y="1193800"/>
                      <a:pt x="311150" y="1206500"/>
                    </a:cubicBezTo>
                    <a:lnTo>
                      <a:pt x="304800" y="1225550"/>
                    </a:lnTo>
                    <a:cubicBezTo>
                      <a:pt x="305541" y="1235186"/>
                      <a:pt x="299591" y="1333880"/>
                      <a:pt x="336550" y="1346200"/>
                    </a:cubicBezTo>
                    <a:lnTo>
                      <a:pt x="355600" y="1352550"/>
                    </a:lnTo>
                    <a:cubicBezTo>
                      <a:pt x="381714" y="1391722"/>
                      <a:pt x="367835" y="1387796"/>
                      <a:pt x="400050" y="1397000"/>
                    </a:cubicBezTo>
                    <a:cubicBezTo>
                      <a:pt x="408441" y="1399398"/>
                      <a:pt x="416983" y="1401233"/>
                      <a:pt x="425450" y="1403350"/>
                    </a:cubicBezTo>
                    <a:cubicBezTo>
                      <a:pt x="431800" y="1409700"/>
                      <a:pt x="436703" y="1417945"/>
                      <a:pt x="444500" y="1422400"/>
                    </a:cubicBezTo>
                    <a:cubicBezTo>
                      <a:pt x="452077" y="1426730"/>
                      <a:pt x="461541" y="1426242"/>
                      <a:pt x="469900" y="1428750"/>
                    </a:cubicBezTo>
                    <a:cubicBezTo>
                      <a:pt x="482722" y="1432597"/>
                      <a:pt x="495300" y="1437217"/>
                      <a:pt x="508000" y="1441450"/>
                    </a:cubicBezTo>
                    <a:cubicBezTo>
                      <a:pt x="514350" y="1443567"/>
                      <a:pt x="521481" y="1444087"/>
                      <a:pt x="527050" y="1447800"/>
                    </a:cubicBezTo>
                    <a:cubicBezTo>
                      <a:pt x="533400" y="1452033"/>
                      <a:pt x="539274" y="1457087"/>
                      <a:pt x="546100" y="1460500"/>
                    </a:cubicBezTo>
                    <a:cubicBezTo>
                      <a:pt x="555210" y="1465055"/>
                      <a:pt x="582412" y="1471165"/>
                      <a:pt x="590550" y="1473200"/>
                    </a:cubicBezTo>
                    <a:cubicBezTo>
                      <a:pt x="596900" y="1477433"/>
                      <a:pt x="602000" y="1485209"/>
                      <a:pt x="609600" y="1485900"/>
                    </a:cubicBezTo>
                    <a:cubicBezTo>
                      <a:pt x="625994" y="1487390"/>
                      <a:pt x="679165" y="1475235"/>
                      <a:pt x="698500" y="1473200"/>
                    </a:cubicBezTo>
                    <a:cubicBezTo>
                      <a:pt x="725946" y="1470311"/>
                      <a:pt x="753533" y="1468967"/>
                      <a:pt x="781050" y="1466850"/>
                    </a:cubicBezTo>
                    <a:cubicBezTo>
                      <a:pt x="835645" y="1430454"/>
                      <a:pt x="766570" y="1474090"/>
                      <a:pt x="819150" y="1447800"/>
                    </a:cubicBezTo>
                    <a:cubicBezTo>
                      <a:pt x="825976" y="1444387"/>
                      <a:pt x="838200" y="1435100"/>
                      <a:pt x="838200" y="1435100"/>
                    </a:cubicBezTo>
                  </a:path>
                </a:pathLst>
              </a:custGeom>
              <a:no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140" name="Google Shape;140;p17"/>
              <p:cNvSpPr/>
              <p:nvPr/>
            </p:nvSpPr>
            <p:spPr>
              <a:xfrm>
                <a:off x="812886" y="1149399"/>
                <a:ext cx="399861" cy="803835"/>
              </a:xfrm>
              <a:custGeom>
                <a:rect b="b" l="l" r="r" t="t"/>
                <a:pathLst>
                  <a:path extrusionOk="0" h="803884" w="400050">
                    <a:moveTo>
                      <a:pt x="6350" y="292100"/>
                    </a:moveTo>
                    <a:cubicBezTo>
                      <a:pt x="14817" y="281517"/>
                      <a:pt x="18892" y="256064"/>
                      <a:pt x="31750" y="260350"/>
                    </a:cubicBezTo>
                    <a:cubicBezTo>
                      <a:pt x="43964" y="264421"/>
                      <a:pt x="27925" y="285825"/>
                      <a:pt x="25400" y="298450"/>
                    </a:cubicBezTo>
                    <a:cubicBezTo>
                      <a:pt x="21413" y="318384"/>
                      <a:pt x="18752" y="324744"/>
                      <a:pt x="12700" y="342900"/>
                    </a:cubicBezTo>
                    <a:cubicBezTo>
                      <a:pt x="15627" y="427792"/>
                      <a:pt x="11324" y="494080"/>
                      <a:pt x="25400" y="571500"/>
                    </a:cubicBezTo>
                    <a:cubicBezTo>
                      <a:pt x="26961" y="580086"/>
                      <a:pt x="29633" y="588433"/>
                      <a:pt x="31750" y="596900"/>
                    </a:cubicBezTo>
                    <a:cubicBezTo>
                      <a:pt x="29633" y="637117"/>
                      <a:pt x="30198" y="677565"/>
                      <a:pt x="25400" y="717550"/>
                    </a:cubicBezTo>
                    <a:cubicBezTo>
                      <a:pt x="23805" y="730842"/>
                      <a:pt x="16933" y="742950"/>
                      <a:pt x="12700" y="755650"/>
                    </a:cubicBezTo>
                    <a:lnTo>
                      <a:pt x="6350" y="774700"/>
                    </a:lnTo>
                    <a:lnTo>
                      <a:pt x="0" y="793750"/>
                    </a:lnTo>
                    <a:cubicBezTo>
                      <a:pt x="33821" y="805024"/>
                      <a:pt x="38260" y="809331"/>
                      <a:pt x="88900" y="793750"/>
                    </a:cubicBezTo>
                    <a:cubicBezTo>
                      <a:pt x="96194" y="791506"/>
                      <a:pt x="97367" y="781050"/>
                      <a:pt x="101600" y="774700"/>
                    </a:cubicBezTo>
                    <a:cubicBezTo>
                      <a:pt x="103717" y="766233"/>
                      <a:pt x="105552" y="757691"/>
                      <a:pt x="107950" y="749300"/>
                    </a:cubicBezTo>
                    <a:cubicBezTo>
                      <a:pt x="109789" y="742864"/>
                      <a:pt x="113907" y="736932"/>
                      <a:pt x="114300" y="730250"/>
                    </a:cubicBezTo>
                    <a:cubicBezTo>
                      <a:pt x="118155" y="664712"/>
                      <a:pt x="117008" y="598950"/>
                      <a:pt x="120650" y="533400"/>
                    </a:cubicBezTo>
                    <a:cubicBezTo>
                      <a:pt x="122322" y="503308"/>
                      <a:pt x="127302" y="506790"/>
                      <a:pt x="133350" y="482600"/>
                    </a:cubicBezTo>
                    <a:cubicBezTo>
                      <a:pt x="142414" y="446346"/>
                      <a:pt x="136272" y="458043"/>
                      <a:pt x="146050" y="425450"/>
                    </a:cubicBezTo>
                    <a:lnTo>
                      <a:pt x="165100" y="368300"/>
                    </a:lnTo>
                    <a:lnTo>
                      <a:pt x="190500" y="292100"/>
                    </a:lnTo>
                    <a:cubicBezTo>
                      <a:pt x="192617" y="285750"/>
                      <a:pt x="191281" y="276763"/>
                      <a:pt x="196850" y="273050"/>
                    </a:cubicBezTo>
                    <a:lnTo>
                      <a:pt x="215900" y="260350"/>
                    </a:lnTo>
                    <a:cubicBezTo>
                      <a:pt x="220133" y="254000"/>
                      <a:pt x="222250" y="245533"/>
                      <a:pt x="228600" y="241300"/>
                    </a:cubicBezTo>
                    <a:cubicBezTo>
                      <a:pt x="235862" y="236459"/>
                      <a:pt x="245978" y="238388"/>
                      <a:pt x="254000" y="234950"/>
                    </a:cubicBezTo>
                    <a:cubicBezTo>
                      <a:pt x="261015" y="231944"/>
                      <a:pt x="266224" y="225663"/>
                      <a:pt x="273050" y="222250"/>
                    </a:cubicBezTo>
                    <a:cubicBezTo>
                      <a:pt x="279037" y="219257"/>
                      <a:pt x="286113" y="218893"/>
                      <a:pt x="292100" y="215900"/>
                    </a:cubicBezTo>
                    <a:cubicBezTo>
                      <a:pt x="298926" y="212487"/>
                      <a:pt x="304324" y="206613"/>
                      <a:pt x="311150" y="203200"/>
                    </a:cubicBezTo>
                    <a:cubicBezTo>
                      <a:pt x="317137" y="200207"/>
                      <a:pt x="324213" y="199843"/>
                      <a:pt x="330200" y="196850"/>
                    </a:cubicBezTo>
                    <a:cubicBezTo>
                      <a:pt x="379439" y="172231"/>
                      <a:pt x="320417" y="193761"/>
                      <a:pt x="368300" y="177800"/>
                    </a:cubicBezTo>
                    <a:lnTo>
                      <a:pt x="381000" y="139700"/>
                    </a:lnTo>
                    <a:lnTo>
                      <a:pt x="387350" y="120650"/>
                    </a:lnTo>
                    <a:cubicBezTo>
                      <a:pt x="385233" y="93133"/>
                      <a:pt x="385304" y="65360"/>
                      <a:pt x="381000" y="38100"/>
                    </a:cubicBezTo>
                    <a:cubicBezTo>
                      <a:pt x="374777" y="-1313"/>
                      <a:pt x="352093" y="-10805"/>
                      <a:pt x="387350" y="12700"/>
                    </a:cubicBezTo>
                    <a:cubicBezTo>
                      <a:pt x="394369" y="33758"/>
                      <a:pt x="387007" y="31750"/>
                      <a:pt x="400050" y="31750"/>
                    </a:cubicBezTo>
                  </a:path>
                </a:pathLst>
              </a:custGeom>
              <a:no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grpSp>
        <p:grpSp>
          <p:nvGrpSpPr>
            <p:cNvPr id="141" name="Google Shape;141;p17"/>
            <p:cNvGrpSpPr/>
            <p:nvPr/>
          </p:nvGrpSpPr>
          <p:grpSpPr>
            <a:xfrm>
              <a:off x="3707636" y="2129371"/>
              <a:ext cx="3068991" cy="1663500"/>
              <a:chOff x="-99" y="24284"/>
              <a:chExt cx="1130394" cy="589531"/>
            </a:xfrm>
          </p:grpSpPr>
          <p:sp>
            <p:nvSpPr>
              <p:cNvPr id="142" name="Google Shape;142;p17"/>
              <p:cNvSpPr/>
              <p:nvPr/>
            </p:nvSpPr>
            <p:spPr>
              <a:xfrm>
                <a:off x="177677" y="45660"/>
                <a:ext cx="869579" cy="520340"/>
              </a:xfrm>
              <a:custGeom>
                <a:rect b="b" l="l" r="r" t="t"/>
                <a:pathLst>
                  <a:path extrusionOk="0" h="520482" w="869806">
                    <a:moveTo>
                      <a:pt x="571500" y="488292"/>
                    </a:moveTo>
                    <a:cubicBezTo>
                      <a:pt x="569383" y="484059"/>
                      <a:pt x="568940" y="466648"/>
                      <a:pt x="565150" y="456542"/>
                    </a:cubicBezTo>
                    <a:cubicBezTo>
                      <a:pt x="562470" y="449396"/>
                      <a:pt x="555863" y="444318"/>
                      <a:pt x="552450" y="437492"/>
                    </a:cubicBezTo>
                    <a:cubicBezTo>
                      <a:pt x="549457" y="431505"/>
                      <a:pt x="548217" y="424792"/>
                      <a:pt x="546100" y="418442"/>
                    </a:cubicBezTo>
                    <a:cubicBezTo>
                      <a:pt x="548217" y="399392"/>
                      <a:pt x="548691" y="380087"/>
                      <a:pt x="552450" y="361292"/>
                    </a:cubicBezTo>
                    <a:cubicBezTo>
                      <a:pt x="555075" y="348165"/>
                      <a:pt x="560917" y="335892"/>
                      <a:pt x="565150" y="323192"/>
                    </a:cubicBezTo>
                    <a:lnTo>
                      <a:pt x="571500" y="304142"/>
                    </a:lnTo>
                    <a:lnTo>
                      <a:pt x="577850" y="285092"/>
                    </a:lnTo>
                    <a:cubicBezTo>
                      <a:pt x="579967" y="278742"/>
                      <a:pt x="577850" y="268159"/>
                      <a:pt x="584200" y="266042"/>
                    </a:cubicBezTo>
                    <a:lnTo>
                      <a:pt x="603250" y="259692"/>
                    </a:lnTo>
                    <a:cubicBezTo>
                      <a:pt x="617105" y="218128"/>
                      <a:pt x="597862" y="258922"/>
                      <a:pt x="628650" y="234292"/>
                    </a:cubicBezTo>
                    <a:cubicBezTo>
                      <a:pt x="663046" y="206775"/>
                      <a:pt x="617538" y="221592"/>
                      <a:pt x="660400" y="202542"/>
                    </a:cubicBezTo>
                    <a:cubicBezTo>
                      <a:pt x="672633" y="197105"/>
                      <a:pt x="698500" y="189842"/>
                      <a:pt x="698500" y="189842"/>
                    </a:cubicBezTo>
                    <a:cubicBezTo>
                      <a:pt x="711200" y="191959"/>
                      <a:pt x="724386" y="192121"/>
                      <a:pt x="736600" y="196192"/>
                    </a:cubicBezTo>
                    <a:cubicBezTo>
                      <a:pt x="743840" y="198605"/>
                      <a:pt x="748824" y="205479"/>
                      <a:pt x="755650" y="208892"/>
                    </a:cubicBezTo>
                    <a:cubicBezTo>
                      <a:pt x="761637" y="211885"/>
                      <a:pt x="768350" y="213125"/>
                      <a:pt x="774700" y="215242"/>
                    </a:cubicBezTo>
                    <a:cubicBezTo>
                      <a:pt x="804333" y="213125"/>
                      <a:pt x="840052" y="227006"/>
                      <a:pt x="863600" y="208892"/>
                    </a:cubicBezTo>
                    <a:cubicBezTo>
                      <a:pt x="878792" y="197206"/>
                      <a:pt x="861899" y="170337"/>
                      <a:pt x="857250" y="151742"/>
                    </a:cubicBezTo>
                    <a:cubicBezTo>
                      <a:pt x="850846" y="126127"/>
                      <a:pt x="827720" y="127082"/>
                      <a:pt x="806450" y="119992"/>
                    </a:cubicBezTo>
                    <a:cubicBezTo>
                      <a:pt x="779121" y="110882"/>
                      <a:pt x="793894" y="115265"/>
                      <a:pt x="762000" y="107292"/>
                    </a:cubicBezTo>
                    <a:cubicBezTo>
                      <a:pt x="707405" y="70896"/>
                      <a:pt x="801913" y="102293"/>
                      <a:pt x="749333" y="76003"/>
                    </a:cubicBezTo>
                    <a:cubicBezTo>
                      <a:pt x="742507" y="72590"/>
                      <a:pt x="711200" y="79775"/>
                      <a:pt x="704850" y="75542"/>
                    </a:cubicBezTo>
                    <a:cubicBezTo>
                      <a:pt x="700617" y="69192"/>
                      <a:pt x="697546" y="61888"/>
                      <a:pt x="692150" y="56492"/>
                    </a:cubicBezTo>
                    <a:cubicBezTo>
                      <a:pt x="673952" y="38294"/>
                      <a:pt x="674708" y="47771"/>
                      <a:pt x="654050" y="37442"/>
                    </a:cubicBezTo>
                    <a:cubicBezTo>
                      <a:pt x="647224" y="34029"/>
                      <a:pt x="657226" y="30900"/>
                      <a:pt x="635000" y="24742"/>
                    </a:cubicBezTo>
                    <a:cubicBezTo>
                      <a:pt x="612774" y="18584"/>
                      <a:pt x="540801" y="2379"/>
                      <a:pt x="520692" y="493"/>
                    </a:cubicBezTo>
                    <a:cubicBezTo>
                      <a:pt x="500583" y="-1393"/>
                      <a:pt x="515403" y="1974"/>
                      <a:pt x="514342" y="13424"/>
                    </a:cubicBezTo>
                    <a:cubicBezTo>
                      <a:pt x="513281" y="24874"/>
                      <a:pt x="521747" y="64882"/>
                      <a:pt x="514325" y="69192"/>
                    </a:cubicBezTo>
                    <a:cubicBezTo>
                      <a:pt x="506903" y="73502"/>
                      <a:pt x="464519" y="26584"/>
                      <a:pt x="469809" y="39284"/>
                    </a:cubicBezTo>
                    <a:cubicBezTo>
                      <a:pt x="475099" y="51984"/>
                      <a:pt x="531699" y="102287"/>
                      <a:pt x="546067" y="145392"/>
                    </a:cubicBezTo>
                    <a:cubicBezTo>
                      <a:pt x="538003" y="185713"/>
                      <a:pt x="515403" y="169734"/>
                      <a:pt x="508000" y="170792"/>
                    </a:cubicBezTo>
                    <a:cubicBezTo>
                      <a:pt x="500597" y="171850"/>
                      <a:pt x="504901" y="157593"/>
                      <a:pt x="501650" y="151742"/>
                    </a:cubicBezTo>
                    <a:cubicBezTo>
                      <a:pt x="494237" y="138399"/>
                      <a:pt x="490730" y="118469"/>
                      <a:pt x="476250" y="113642"/>
                    </a:cubicBezTo>
                    <a:cubicBezTo>
                      <a:pt x="395978" y="86885"/>
                      <a:pt x="524318" y="131521"/>
                      <a:pt x="438150" y="94592"/>
                    </a:cubicBezTo>
                    <a:cubicBezTo>
                      <a:pt x="430128" y="91154"/>
                      <a:pt x="421217" y="90359"/>
                      <a:pt x="412750" y="88242"/>
                    </a:cubicBezTo>
                    <a:cubicBezTo>
                      <a:pt x="406400" y="84009"/>
                      <a:pt x="400674" y="78642"/>
                      <a:pt x="393700" y="75542"/>
                    </a:cubicBezTo>
                    <a:cubicBezTo>
                      <a:pt x="381467" y="70105"/>
                      <a:pt x="368119" y="69258"/>
                      <a:pt x="355600" y="62842"/>
                    </a:cubicBezTo>
                    <a:cubicBezTo>
                      <a:pt x="343081" y="56426"/>
                      <a:pt x="338694" y="34928"/>
                      <a:pt x="318586" y="37045"/>
                    </a:cubicBezTo>
                    <a:cubicBezTo>
                      <a:pt x="298478" y="39162"/>
                      <a:pt x="253106" y="47592"/>
                      <a:pt x="222233" y="57183"/>
                    </a:cubicBezTo>
                    <a:cubicBezTo>
                      <a:pt x="191360" y="66774"/>
                      <a:pt x="261620" y="81765"/>
                      <a:pt x="133350" y="94592"/>
                    </a:cubicBezTo>
                    <a:cubicBezTo>
                      <a:pt x="102362" y="104921"/>
                      <a:pt x="81769" y="108073"/>
                      <a:pt x="57150" y="132692"/>
                    </a:cubicBezTo>
                    <a:cubicBezTo>
                      <a:pt x="50800" y="139042"/>
                      <a:pt x="43849" y="144843"/>
                      <a:pt x="38100" y="151742"/>
                    </a:cubicBezTo>
                    <a:cubicBezTo>
                      <a:pt x="33214" y="157605"/>
                      <a:pt x="30796" y="165396"/>
                      <a:pt x="25400" y="170792"/>
                    </a:cubicBezTo>
                    <a:cubicBezTo>
                      <a:pt x="20004" y="176188"/>
                      <a:pt x="12700" y="179259"/>
                      <a:pt x="6350" y="183492"/>
                    </a:cubicBezTo>
                    <a:cubicBezTo>
                      <a:pt x="4233" y="189842"/>
                      <a:pt x="0" y="195849"/>
                      <a:pt x="0" y="202542"/>
                    </a:cubicBezTo>
                    <a:cubicBezTo>
                      <a:pt x="0" y="230754"/>
                      <a:pt x="16669" y="244082"/>
                      <a:pt x="44450" y="253342"/>
                    </a:cubicBezTo>
                    <a:cubicBezTo>
                      <a:pt x="50800" y="255459"/>
                      <a:pt x="57649" y="256441"/>
                      <a:pt x="63500" y="259692"/>
                    </a:cubicBezTo>
                    <a:cubicBezTo>
                      <a:pt x="97679" y="278680"/>
                      <a:pt x="97510" y="281002"/>
                      <a:pt x="120650" y="304142"/>
                    </a:cubicBezTo>
                    <a:cubicBezTo>
                      <a:pt x="122767" y="310492"/>
                      <a:pt x="123749" y="317341"/>
                      <a:pt x="127000" y="323192"/>
                    </a:cubicBezTo>
                    <a:cubicBezTo>
                      <a:pt x="134413" y="336535"/>
                      <a:pt x="137920" y="356465"/>
                      <a:pt x="152400" y="361292"/>
                    </a:cubicBezTo>
                    <a:cubicBezTo>
                      <a:pt x="206689" y="379388"/>
                      <a:pt x="177216" y="372332"/>
                      <a:pt x="241300" y="380342"/>
                    </a:cubicBezTo>
                    <a:cubicBezTo>
                      <a:pt x="247650" y="384575"/>
                      <a:pt x="256305" y="386570"/>
                      <a:pt x="260350" y="393042"/>
                    </a:cubicBezTo>
                    <a:cubicBezTo>
                      <a:pt x="267445" y="404394"/>
                      <a:pt x="261911" y="423716"/>
                      <a:pt x="273050" y="431142"/>
                    </a:cubicBezTo>
                    <a:cubicBezTo>
                      <a:pt x="334113" y="471851"/>
                      <a:pt x="295931" y="455371"/>
                      <a:pt x="393700" y="462892"/>
                    </a:cubicBezTo>
                    <a:cubicBezTo>
                      <a:pt x="463175" y="486050"/>
                      <a:pt x="359798" y="447260"/>
                      <a:pt x="425450" y="488292"/>
                    </a:cubicBezTo>
                    <a:cubicBezTo>
                      <a:pt x="455523" y="507088"/>
                      <a:pt x="520725" y="505390"/>
                      <a:pt x="546100" y="507342"/>
                    </a:cubicBezTo>
                    <a:cubicBezTo>
                      <a:pt x="594509" y="523478"/>
                      <a:pt x="588233" y="533858"/>
                      <a:pt x="577850" y="481942"/>
                    </a:cubicBezTo>
                    <a:cubicBezTo>
                      <a:pt x="570987" y="447625"/>
                      <a:pt x="573617" y="492525"/>
                      <a:pt x="571500" y="488292"/>
                    </a:cubicBezTo>
                    <a:close/>
                  </a:path>
                </a:pathLst>
              </a:custGeom>
              <a:solidFill>
                <a:srgbClr val="FF99FF"/>
              </a:solidFill>
              <a:ln cap="flat" cmpd="sng" w="12700">
                <a:solidFill>
                  <a:srgbClr val="FF99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143" name="Google Shape;143;p17"/>
              <p:cNvSpPr/>
              <p:nvPr/>
            </p:nvSpPr>
            <p:spPr>
              <a:xfrm>
                <a:off x="272997" y="184043"/>
                <a:ext cx="349118" cy="127132"/>
              </a:xfrm>
              <a:custGeom>
                <a:rect b="b" l="l" r="r" t="t"/>
                <a:pathLst>
                  <a:path extrusionOk="0" h="143336" w="301137">
                    <a:moveTo>
                      <a:pt x="47040" y="16329"/>
                    </a:moveTo>
                    <a:cubicBezTo>
                      <a:pt x="44923" y="20562"/>
                      <a:pt x="38342" y="37406"/>
                      <a:pt x="34340" y="48079"/>
                    </a:cubicBezTo>
                    <a:cubicBezTo>
                      <a:pt x="31990" y="54346"/>
                      <a:pt x="32723" y="62396"/>
                      <a:pt x="27990" y="67129"/>
                    </a:cubicBezTo>
                    <a:cubicBezTo>
                      <a:pt x="23257" y="71862"/>
                      <a:pt x="15290" y="71362"/>
                      <a:pt x="8940" y="73479"/>
                    </a:cubicBezTo>
                    <a:cubicBezTo>
                      <a:pt x="7824" y="76828"/>
                      <a:pt x="-5492" y="125776"/>
                      <a:pt x="2590" y="136979"/>
                    </a:cubicBezTo>
                    <a:cubicBezTo>
                      <a:pt x="10672" y="148182"/>
                      <a:pt x="44564" y="141293"/>
                      <a:pt x="57431" y="140696"/>
                    </a:cubicBezTo>
                    <a:cubicBezTo>
                      <a:pt x="70298" y="140099"/>
                      <a:pt x="68456" y="134604"/>
                      <a:pt x="79792" y="133397"/>
                    </a:cubicBezTo>
                    <a:cubicBezTo>
                      <a:pt x="91128" y="132190"/>
                      <a:pt x="109172" y="136710"/>
                      <a:pt x="125446" y="133455"/>
                    </a:cubicBezTo>
                    <a:cubicBezTo>
                      <a:pt x="129679" y="127105"/>
                      <a:pt x="143171" y="133455"/>
                      <a:pt x="151615" y="133455"/>
                    </a:cubicBezTo>
                    <a:cubicBezTo>
                      <a:pt x="160059" y="133455"/>
                      <a:pt x="169200" y="132868"/>
                      <a:pt x="176112" y="133455"/>
                    </a:cubicBezTo>
                    <a:cubicBezTo>
                      <a:pt x="183025" y="134042"/>
                      <a:pt x="186740" y="139096"/>
                      <a:pt x="193090" y="136979"/>
                    </a:cubicBezTo>
                    <a:cubicBezTo>
                      <a:pt x="235423" y="139096"/>
                      <a:pt x="276898" y="133874"/>
                      <a:pt x="294186" y="131780"/>
                    </a:cubicBezTo>
                    <a:cubicBezTo>
                      <a:pt x="311474" y="129686"/>
                      <a:pt x="256530" y="137845"/>
                      <a:pt x="296820" y="124415"/>
                    </a:cubicBezTo>
                    <a:cubicBezTo>
                      <a:pt x="294703" y="109598"/>
                      <a:pt x="300543" y="119238"/>
                      <a:pt x="301023" y="115634"/>
                    </a:cubicBezTo>
                    <a:cubicBezTo>
                      <a:pt x="301503" y="112030"/>
                      <a:pt x="300353" y="107980"/>
                      <a:pt x="299702" y="102793"/>
                    </a:cubicBezTo>
                    <a:cubicBezTo>
                      <a:pt x="299051" y="97606"/>
                      <a:pt x="299801" y="92229"/>
                      <a:pt x="297116" y="84509"/>
                    </a:cubicBezTo>
                    <a:cubicBezTo>
                      <a:pt x="294431" y="76789"/>
                      <a:pt x="290239" y="63929"/>
                      <a:pt x="283592" y="56471"/>
                    </a:cubicBezTo>
                    <a:cubicBezTo>
                      <a:pt x="276945" y="49013"/>
                      <a:pt x="268524" y="46523"/>
                      <a:pt x="257235" y="39762"/>
                    </a:cubicBezTo>
                    <a:cubicBezTo>
                      <a:pt x="245946" y="33001"/>
                      <a:pt x="232907" y="19200"/>
                      <a:pt x="215856" y="15908"/>
                    </a:cubicBezTo>
                    <a:cubicBezTo>
                      <a:pt x="198805" y="12616"/>
                      <a:pt x="180860" y="-289"/>
                      <a:pt x="157002" y="5"/>
                    </a:cubicBezTo>
                    <a:cubicBezTo>
                      <a:pt x="133144" y="299"/>
                      <a:pt x="103985" y="7483"/>
                      <a:pt x="85140" y="9979"/>
                    </a:cubicBezTo>
                    <a:cubicBezTo>
                      <a:pt x="71811" y="11229"/>
                      <a:pt x="47040" y="22679"/>
                      <a:pt x="47040" y="22679"/>
                    </a:cubicBezTo>
                    <a:cubicBezTo>
                      <a:pt x="32680" y="44220"/>
                      <a:pt x="49157" y="12096"/>
                      <a:pt x="47040" y="16329"/>
                    </a:cubicBezTo>
                    <a:close/>
                  </a:path>
                </a:pathLst>
              </a:custGeom>
              <a:solidFill>
                <a:srgbClr val="FF33CC"/>
              </a:solidFill>
              <a:ln cap="flat" cmpd="sng" w="12700">
                <a:solidFill>
                  <a:srgbClr val="FF33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144" name="Google Shape;144;p17"/>
              <p:cNvSpPr/>
              <p:nvPr/>
            </p:nvSpPr>
            <p:spPr>
              <a:xfrm>
                <a:off x="482351" y="374740"/>
                <a:ext cx="177775" cy="194073"/>
              </a:xfrm>
              <a:custGeom>
                <a:rect b="b" l="l" r="r" t="t"/>
                <a:pathLst>
                  <a:path extrusionOk="0" h="141940" w="131568">
                    <a:moveTo>
                      <a:pt x="99974" y="35052"/>
                    </a:moveTo>
                    <a:cubicBezTo>
                      <a:pt x="89391" y="30819"/>
                      <a:pt x="70285" y="9156"/>
                      <a:pt x="57398" y="3453"/>
                    </a:cubicBezTo>
                    <a:cubicBezTo>
                      <a:pt x="44511" y="-2250"/>
                      <a:pt x="22650" y="832"/>
                      <a:pt x="22650" y="832"/>
                    </a:cubicBezTo>
                    <a:cubicBezTo>
                      <a:pt x="16229" y="10464"/>
                      <a:pt x="1865" y="13600"/>
                      <a:pt x="248" y="28853"/>
                    </a:cubicBezTo>
                    <a:cubicBezTo>
                      <a:pt x="-1369" y="44106"/>
                      <a:pt x="5128" y="76713"/>
                      <a:pt x="12948" y="92353"/>
                    </a:cubicBezTo>
                    <a:cubicBezTo>
                      <a:pt x="24772" y="116002"/>
                      <a:pt x="36241" y="122189"/>
                      <a:pt x="44698" y="130453"/>
                    </a:cubicBezTo>
                    <a:cubicBezTo>
                      <a:pt x="53155" y="138717"/>
                      <a:pt x="59456" y="135590"/>
                      <a:pt x="63689" y="141940"/>
                    </a:cubicBezTo>
                    <a:cubicBezTo>
                      <a:pt x="116812" y="136628"/>
                      <a:pt x="108531" y="130532"/>
                      <a:pt x="119844" y="124103"/>
                    </a:cubicBezTo>
                    <a:cubicBezTo>
                      <a:pt x="131157" y="117674"/>
                      <a:pt x="129451" y="109717"/>
                      <a:pt x="131568" y="103367"/>
                    </a:cubicBezTo>
                    <a:cubicBezTo>
                      <a:pt x="129451" y="86434"/>
                      <a:pt x="130569" y="71060"/>
                      <a:pt x="127732" y="61816"/>
                    </a:cubicBezTo>
                    <a:cubicBezTo>
                      <a:pt x="124895" y="52572"/>
                      <a:pt x="119920" y="52338"/>
                      <a:pt x="114548" y="47903"/>
                    </a:cubicBezTo>
                    <a:cubicBezTo>
                      <a:pt x="109176" y="43468"/>
                      <a:pt x="103974" y="34816"/>
                      <a:pt x="95498" y="35203"/>
                    </a:cubicBezTo>
                    <a:cubicBezTo>
                      <a:pt x="87022" y="35590"/>
                      <a:pt x="76213" y="44969"/>
                      <a:pt x="63689" y="50227"/>
                    </a:cubicBezTo>
                    <a:cubicBezTo>
                      <a:pt x="51165" y="55485"/>
                      <a:pt x="30926" y="62908"/>
                      <a:pt x="20353" y="66754"/>
                    </a:cubicBezTo>
                    <a:cubicBezTo>
                      <a:pt x="9780" y="70600"/>
                      <a:pt x="248" y="62720"/>
                      <a:pt x="248" y="73303"/>
                    </a:cubicBezTo>
                  </a:path>
                </a:pathLst>
              </a:custGeom>
              <a:solidFill>
                <a:srgbClr val="FF33CC"/>
              </a:solidFill>
              <a:ln cap="flat" cmpd="sng" w="12700">
                <a:solidFill>
                  <a:srgbClr val="FF33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145" name="Google Shape;145;p17"/>
              <p:cNvSpPr/>
              <p:nvPr/>
            </p:nvSpPr>
            <p:spPr>
              <a:xfrm>
                <a:off x="-99" y="24284"/>
                <a:ext cx="1130394" cy="589531"/>
              </a:xfrm>
              <a:custGeom>
                <a:rect b="b" l="l" r="r" t="t"/>
                <a:pathLst>
                  <a:path extrusionOk="0" h="565150" w="1175064">
                    <a:moveTo>
                      <a:pt x="152400" y="285750"/>
                    </a:moveTo>
                    <a:cubicBezTo>
                      <a:pt x="150283" y="298450"/>
                      <a:pt x="148278" y="309994"/>
                      <a:pt x="139700" y="317500"/>
                    </a:cubicBezTo>
                    <a:cubicBezTo>
                      <a:pt x="129625" y="326315"/>
                      <a:pt x="101600" y="330200"/>
                      <a:pt x="101600" y="330200"/>
                    </a:cubicBezTo>
                    <a:cubicBezTo>
                      <a:pt x="90399" y="328800"/>
                      <a:pt x="42676" y="324904"/>
                      <a:pt x="25400" y="317500"/>
                    </a:cubicBezTo>
                    <a:cubicBezTo>
                      <a:pt x="18385" y="314494"/>
                      <a:pt x="12700" y="309033"/>
                      <a:pt x="6350" y="304800"/>
                    </a:cubicBezTo>
                    <a:cubicBezTo>
                      <a:pt x="4233" y="289983"/>
                      <a:pt x="0" y="275317"/>
                      <a:pt x="0" y="260350"/>
                    </a:cubicBezTo>
                    <a:cubicBezTo>
                      <a:pt x="0" y="253657"/>
                      <a:pt x="903" y="245191"/>
                      <a:pt x="6350" y="241300"/>
                    </a:cubicBezTo>
                    <a:cubicBezTo>
                      <a:pt x="17243" y="233519"/>
                      <a:pt x="33952" y="239755"/>
                      <a:pt x="44450" y="228600"/>
                    </a:cubicBezTo>
                    <a:cubicBezTo>
                      <a:pt x="54948" y="217445"/>
                      <a:pt x="43047" y="183130"/>
                      <a:pt x="69337" y="174367"/>
                    </a:cubicBezTo>
                    <a:cubicBezTo>
                      <a:pt x="73570" y="168017"/>
                      <a:pt x="-6807" y="194814"/>
                      <a:pt x="2761" y="190500"/>
                    </a:cubicBezTo>
                    <a:cubicBezTo>
                      <a:pt x="12329" y="186186"/>
                      <a:pt x="103921" y="153773"/>
                      <a:pt x="126744" y="148481"/>
                    </a:cubicBezTo>
                    <a:cubicBezTo>
                      <a:pt x="149567" y="143189"/>
                      <a:pt x="133265" y="161029"/>
                      <a:pt x="139700" y="158750"/>
                    </a:cubicBezTo>
                    <a:cubicBezTo>
                      <a:pt x="146135" y="156471"/>
                      <a:pt x="159369" y="137801"/>
                      <a:pt x="165356" y="134808"/>
                    </a:cubicBezTo>
                    <a:cubicBezTo>
                      <a:pt x="172182" y="131395"/>
                      <a:pt x="167259" y="146865"/>
                      <a:pt x="177800" y="139700"/>
                    </a:cubicBezTo>
                    <a:cubicBezTo>
                      <a:pt x="188341" y="132535"/>
                      <a:pt x="212329" y="100856"/>
                      <a:pt x="228600" y="91817"/>
                    </a:cubicBezTo>
                    <a:cubicBezTo>
                      <a:pt x="241943" y="84404"/>
                      <a:pt x="254000" y="110067"/>
                      <a:pt x="266700" y="101600"/>
                    </a:cubicBezTo>
                    <a:lnTo>
                      <a:pt x="285750" y="88900"/>
                    </a:lnTo>
                    <a:cubicBezTo>
                      <a:pt x="289983" y="82550"/>
                      <a:pt x="292491" y="74618"/>
                      <a:pt x="298450" y="69850"/>
                    </a:cubicBezTo>
                    <a:cubicBezTo>
                      <a:pt x="303677" y="65669"/>
                      <a:pt x="310914" y="64697"/>
                      <a:pt x="317500" y="63500"/>
                    </a:cubicBezTo>
                    <a:cubicBezTo>
                      <a:pt x="334290" y="60447"/>
                      <a:pt x="351367" y="59267"/>
                      <a:pt x="368300" y="57150"/>
                    </a:cubicBezTo>
                    <a:lnTo>
                      <a:pt x="425450" y="38100"/>
                    </a:lnTo>
                    <a:lnTo>
                      <a:pt x="444500" y="31750"/>
                    </a:lnTo>
                    <a:cubicBezTo>
                      <a:pt x="450850" y="29633"/>
                      <a:pt x="456924" y="26347"/>
                      <a:pt x="463550" y="25400"/>
                    </a:cubicBezTo>
                    <a:cubicBezTo>
                      <a:pt x="478367" y="23283"/>
                      <a:pt x="493237" y="21511"/>
                      <a:pt x="508000" y="19050"/>
                    </a:cubicBezTo>
                    <a:cubicBezTo>
                      <a:pt x="518646" y="17276"/>
                      <a:pt x="528994" y="13596"/>
                      <a:pt x="539750" y="12700"/>
                    </a:cubicBezTo>
                    <a:cubicBezTo>
                      <a:pt x="579883" y="9356"/>
                      <a:pt x="620217" y="9029"/>
                      <a:pt x="660400" y="6350"/>
                    </a:cubicBezTo>
                    <a:cubicBezTo>
                      <a:pt x="683728" y="4795"/>
                      <a:pt x="706967" y="2117"/>
                      <a:pt x="730250" y="0"/>
                    </a:cubicBezTo>
                    <a:cubicBezTo>
                      <a:pt x="762000" y="2117"/>
                      <a:pt x="793874" y="2836"/>
                      <a:pt x="825500" y="6350"/>
                    </a:cubicBezTo>
                    <a:cubicBezTo>
                      <a:pt x="832153" y="7089"/>
                      <a:pt x="838028" y="11195"/>
                      <a:pt x="844550" y="12700"/>
                    </a:cubicBezTo>
                    <a:cubicBezTo>
                      <a:pt x="865583" y="17554"/>
                      <a:pt x="887572" y="18574"/>
                      <a:pt x="908050" y="25400"/>
                    </a:cubicBezTo>
                    <a:cubicBezTo>
                      <a:pt x="935379" y="34510"/>
                      <a:pt x="920606" y="30127"/>
                      <a:pt x="952500" y="38100"/>
                    </a:cubicBezTo>
                    <a:cubicBezTo>
                      <a:pt x="958850" y="42333"/>
                      <a:pt x="964576" y="47700"/>
                      <a:pt x="971550" y="50800"/>
                    </a:cubicBezTo>
                    <a:cubicBezTo>
                      <a:pt x="983783" y="56237"/>
                      <a:pt x="996950" y="59267"/>
                      <a:pt x="1009650" y="63500"/>
                    </a:cubicBezTo>
                    <a:cubicBezTo>
                      <a:pt x="1016000" y="65617"/>
                      <a:pt x="1022136" y="68537"/>
                      <a:pt x="1028700" y="69850"/>
                    </a:cubicBezTo>
                    <a:cubicBezTo>
                      <a:pt x="1039283" y="71967"/>
                      <a:pt x="1049979" y="73582"/>
                      <a:pt x="1060450" y="76200"/>
                    </a:cubicBezTo>
                    <a:cubicBezTo>
                      <a:pt x="1066944" y="77823"/>
                      <a:pt x="1073649" y="79299"/>
                      <a:pt x="1079500" y="82550"/>
                    </a:cubicBezTo>
                    <a:cubicBezTo>
                      <a:pt x="1092843" y="89963"/>
                      <a:pt x="1117600" y="107950"/>
                      <a:pt x="1117600" y="107950"/>
                    </a:cubicBezTo>
                    <a:cubicBezTo>
                      <a:pt x="1121833" y="114300"/>
                      <a:pt x="1126887" y="120174"/>
                      <a:pt x="1130300" y="127000"/>
                    </a:cubicBezTo>
                    <a:cubicBezTo>
                      <a:pt x="1133293" y="132987"/>
                      <a:pt x="1133399" y="140199"/>
                      <a:pt x="1136650" y="146050"/>
                    </a:cubicBezTo>
                    <a:cubicBezTo>
                      <a:pt x="1173041" y="211554"/>
                      <a:pt x="1154032" y="160095"/>
                      <a:pt x="1168400" y="203200"/>
                    </a:cubicBezTo>
                    <a:cubicBezTo>
                      <a:pt x="1170005" y="219255"/>
                      <a:pt x="1182557" y="297276"/>
                      <a:pt x="1168400" y="317500"/>
                    </a:cubicBezTo>
                    <a:cubicBezTo>
                      <a:pt x="1160723" y="328467"/>
                      <a:pt x="1143000" y="325967"/>
                      <a:pt x="1130300" y="330200"/>
                    </a:cubicBezTo>
                    <a:lnTo>
                      <a:pt x="1111250" y="336550"/>
                    </a:lnTo>
                    <a:cubicBezTo>
                      <a:pt x="966119" y="312361"/>
                      <a:pt x="1100427" y="334798"/>
                      <a:pt x="865138" y="341928"/>
                    </a:cubicBezTo>
                    <a:cubicBezTo>
                      <a:pt x="863021" y="371561"/>
                      <a:pt x="826815" y="392480"/>
                      <a:pt x="819150" y="419100"/>
                    </a:cubicBezTo>
                    <a:cubicBezTo>
                      <a:pt x="811485" y="445720"/>
                      <a:pt x="787295" y="414048"/>
                      <a:pt x="819150" y="501650"/>
                    </a:cubicBezTo>
                    <a:cubicBezTo>
                      <a:pt x="821437" y="507940"/>
                      <a:pt x="831850" y="505883"/>
                      <a:pt x="838200" y="508000"/>
                    </a:cubicBezTo>
                    <a:cubicBezTo>
                      <a:pt x="834763" y="535494"/>
                      <a:pt x="846571" y="565150"/>
                      <a:pt x="812800" y="565150"/>
                    </a:cubicBezTo>
                    <a:cubicBezTo>
                      <a:pt x="806107" y="565150"/>
                      <a:pt x="800100" y="560917"/>
                      <a:pt x="793750" y="558800"/>
                    </a:cubicBezTo>
                    <a:cubicBezTo>
                      <a:pt x="789517" y="552450"/>
                      <a:pt x="784463" y="546576"/>
                      <a:pt x="781050" y="539750"/>
                    </a:cubicBezTo>
                    <a:cubicBezTo>
                      <a:pt x="772473" y="522596"/>
                      <a:pt x="772252" y="500160"/>
                      <a:pt x="768350" y="482600"/>
                    </a:cubicBezTo>
                    <a:cubicBezTo>
                      <a:pt x="766898" y="476066"/>
                      <a:pt x="764117" y="469900"/>
                      <a:pt x="762000" y="463550"/>
                    </a:cubicBezTo>
                    <a:cubicBezTo>
                      <a:pt x="759883" y="442383"/>
                      <a:pt x="755650" y="421322"/>
                      <a:pt x="755650" y="400050"/>
                    </a:cubicBezTo>
                    <a:cubicBezTo>
                      <a:pt x="755650" y="392814"/>
                      <a:pt x="761802" y="354687"/>
                      <a:pt x="768350" y="342900"/>
                    </a:cubicBezTo>
                    <a:cubicBezTo>
                      <a:pt x="775763" y="329557"/>
                      <a:pt x="787571" y="317176"/>
                      <a:pt x="793750" y="304800"/>
                    </a:cubicBezTo>
                    <a:cubicBezTo>
                      <a:pt x="799929" y="292424"/>
                      <a:pt x="790651" y="278985"/>
                      <a:pt x="805425" y="268645"/>
                    </a:cubicBezTo>
                    <a:cubicBezTo>
                      <a:pt x="820199" y="258305"/>
                      <a:pt x="848864" y="253935"/>
                      <a:pt x="882394" y="242758"/>
                    </a:cubicBezTo>
                    <a:cubicBezTo>
                      <a:pt x="951152" y="213171"/>
                      <a:pt x="1033949" y="260593"/>
                      <a:pt x="1066800" y="260350"/>
                    </a:cubicBezTo>
                    <a:cubicBezTo>
                      <a:pt x="1099651" y="260107"/>
                      <a:pt x="1075267" y="247650"/>
                      <a:pt x="1079500" y="241300"/>
                    </a:cubicBezTo>
                    <a:cubicBezTo>
                      <a:pt x="1074031" y="192076"/>
                      <a:pt x="1088412" y="188606"/>
                      <a:pt x="1054100" y="171450"/>
                    </a:cubicBezTo>
                    <a:cubicBezTo>
                      <a:pt x="1048113" y="168457"/>
                      <a:pt x="1041400" y="167217"/>
                      <a:pt x="1035050" y="165100"/>
                    </a:cubicBezTo>
                    <a:cubicBezTo>
                      <a:pt x="1030817" y="158750"/>
                      <a:pt x="1027746" y="151446"/>
                      <a:pt x="1022350" y="146050"/>
                    </a:cubicBezTo>
                    <a:cubicBezTo>
                      <a:pt x="1004152" y="127852"/>
                      <a:pt x="1004908" y="137329"/>
                      <a:pt x="984250" y="127000"/>
                    </a:cubicBezTo>
                    <a:cubicBezTo>
                      <a:pt x="977424" y="123587"/>
                      <a:pt x="972026" y="117713"/>
                      <a:pt x="965200" y="114300"/>
                    </a:cubicBezTo>
                    <a:cubicBezTo>
                      <a:pt x="959213" y="111307"/>
                      <a:pt x="952137" y="110943"/>
                      <a:pt x="946150" y="107950"/>
                    </a:cubicBezTo>
                    <a:cubicBezTo>
                      <a:pt x="939324" y="104537"/>
                      <a:pt x="934504" y="97101"/>
                      <a:pt x="927100" y="95250"/>
                    </a:cubicBezTo>
                    <a:cubicBezTo>
                      <a:pt x="908505" y="90601"/>
                      <a:pt x="889000" y="91017"/>
                      <a:pt x="869950" y="88900"/>
                    </a:cubicBezTo>
                    <a:cubicBezTo>
                      <a:pt x="819397" y="55198"/>
                      <a:pt x="846960" y="65659"/>
                      <a:pt x="787400" y="57150"/>
                    </a:cubicBezTo>
                    <a:cubicBezTo>
                      <a:pt x="757767" y="59267"/>
                      <a:pt x="725718" y="51592"/>
                      <a:pt x="698500" y="63500"/>
                    </a:cubicBezTo>
                    <a:cubicBezTo>
                      <a:pt x="686235" y="68866"/>
                      <a:pt x="681353" y="88085"/>
                      <a:pt x="685800" y="101600"/>
                    </a:cubicBezTo>
                    <a:cubicBezTo>
                      <a:pt x="690247" y="115115"/>
                      <a:pt x="721279" y="136786"/>
                      <a:pt x="725182" y="144592"/>
                    </a:cubicBezTo>
                    <a:cubicBezTo>
                      <a:pt x="732008" y="158244"/>
                      <a:pt x="719880" y="153215"/>
                      <a:pt x="717550" y="165100"/>
                    </a:cubicBezTo>
                    <a:cubicBezTo>
                      <a:pt x="715220" y="176985"/>
                      <a:pt x="720666" y="201701"/>
                      <a:pt x="711200" y="215900"/>
                    </a:cubicBezTo>
                    <a:cubicBezTo>
                      <a:pt x="706967" y="222250"/>
                      <a:pt x="688676" y="207514"/>
                      <a:pt x="692150" y="203200"/>
                    </a:cubicBezTo>
                    <a:cubicBezTo>
                      <a:pt x="695624" y="198886"/>
                      <a:pt x="739579" y="194446"/>
                      <a:pt x="732045" y="190014"/>
                    </a:cubicBezTo>
                    <a:cubicBezTo>
                      <a:pt x="724511" y="185582"/>
                      <a:pt x="657825" y="185125"/>
                      <a:pt x="646945" y="176609"/>
                    </a:cubicBezTo>
                    <a:cubicBezTo>
                      <a:pt x="636065" y="168093"/>
                      <a:pt x="673114" y="141037"/>
                      <a:pt x="666764" y="138920"/>
                    </a:cubicBezTo>
                    <a:cubicBezTo>
                      <a:pt x="643298" y="103721"/>
                      <a:pt x="599574" y="134985"/>
                      <a:pt x="577347" y="125700"/>
                    </a:cubicBezTo>
                    <a:cubicBezTo>
                      <a:pt x="555120" y="116415"/>
                      <a:pt x="576505" y="97576"/>
                      <a:pt x="533400" y="83208"/>
                    </a:cubicBezTo>
                    <a:cubicBezTo>
                      <a:pt x="535517" y="89558"/>
                      <a:pt x="532342" y="80543"/>
                      <a:pt x="539750" y="82550"/>
                    </a:cubicBezTo>
                    <a:cubicBezTo>
                      <a:pt x="547158" y="84557"/>
                      <a:pt x="573720" y="94798"/>
                      <a:pt x="577850" y="95250"/>
                    </a:cubicBezTo>
                    <a:cubicBezTo>
                      <a:pt x="581980" y="95702"/>
                      <a:pt x="571222" y="85260"/>
                      <a:pt x="564529" y="85260"/>
                    </a:cubicBezTo>
                    <a:cubicBezTo>
                      <a:pt x="557836" y="85260"/>
                      <a:pt x="552346" y="94643"/>
                      <a:pt x="539750" y="95250"/>
                    </a:cubicBezTo>
                    <a:cubicBezTo>
                      <a:pt x="527154" y="95857"/>
                      <a:pt x="505883" y="91017"/>
                      <a:pt x="488950" y="88900"/>
                    </a:cubicBezTo>
                    <a:cubicBezTo>
                      <a:pt x="440611" y="72787"/>
                      <a:pt x="469835" y="102168"/>
                      <a:pt x="424958" y="93193"/>
                    </a:cubicBezTo>
                    <a:cubicBezTo>
                      <a:pt x="409366" y="89471"/>
                      <a:pt x="398820" y="98792"/>
                      <a:pt x="392470" y="99850"/>
                    </a:cubicBezTo>
                    <a:cubicBezTo>
                      <a:pt x="386120" y="100908"/>
                      <a:pt x="395596" y="93193"/>
                      <a:pt x="383929" y="99850"/>
                    </a:cubicBezTo>
                    <a:cubicBezTo>
                      <a:pt x="372262" y="106507"/>
                      <a:pt x="326702" y="138732"/>
                      <a:pt x="322469" y="139790"/>
                    </a:cubicBezTo>
                    <a:cubicBezTo>
                      <a:pt x="318236" y="140848"/>
                      <a:pt x="331935" y="136461"/>
                      <a:pt x="338027" y="133133"/>
                    </a:cubicBezTo>
                    <a:cubicBezTo>
                      <a:pt x="344119" y="129805"/>
                      <a:pt x="342334" y="124017"/>
                      <a:pt x="359021" y="119820"/>
                    </a:cubicBezTo>
                    <a:cubicBezTo>
                      <a:pt x="375708" y="115623"/>
                      <a:pt x="423301" y="111278"/>
                      <a:pt x="438150" y="107950"/>
                    </a:cubicBezTo>
                    <a:cubicBezTo>
                      <a:pt x="452999" y="104622"/>
                      <a:pt x="400521" y="102310"/>
                      <a:pt x="407113" y="99850"/>
                    </a:cubicBezTo>
                    <a:cubicBezTo>
                      <a:pt x="413705" y="97391"/>
                      <a:pt x="464793" y="93193"/>
                      <a:pt x="477702" y="93193"/>
                    </a:cubicBezTo>
                    <a:cubicBezTo>
                      <a:pt x="490611" y="93193"/>
                      <a:pt x="482932" y="101514"/>
                      <a:pt x="484569" y="99850"/>
                    </a:cubicBezTo>
                    <a:cubicBezTo>
                      <a:pt x="486206" y="98186"/>
                      <a:pt x="483856" y="84317"/>
                      <a:pt x="487523" y="83208"/>
                    </a:cubicBezTo>
                    <a:cubicBezTo>
                      <a:pt x="491190" y="82099"/>
                      <a:pt x="500386" y="93193"/>
                      <a:pt x="506572" y="93193"/>
                    </a:cubicBezTo>
                    <a:cubicBezTo>
                      <a:pt x="512758" y="93193"/>
                      <a:pt x="519921" y="84872"/>
                      <a:pt x="524638" y="83208"/>
                    </a:cubicBezTo>
                    <a:cubicBezTo>
                      <a:pt x="529355" y="81544"/>
                      <a:pt x="545727" y="83208"/>
                      <a:pt x="534877" y="83208"/>
                    </a:cubicBezTo>
                    <a:cubicBezTo>
                      <a:pt x="524027" y="83208"/>
                      <a:pt x="489173" y="81091"/>
                      <a:pt x="459540" y="83208"/>
                    </a:cubicBezTo>
                    <a:cubicBezTo>
                      <a:pt x="451073" y="85325"/>
                      <a:pt x="429758" y="97076"/>
                      <a:pt x="423506" y="99850"/>
                    </a:cubicBezTo>
                    <a:cubicBezTo>
                      <a:pt x="417254" y="102624"/>
                      <a:pt x="458821" y="87764"/>
                      <a:pt x="422029" y="99850"/>
                    </a:cubicBezTo>
                    <a:cubicBezTo>
                      <a:pt x="396794" y="108139"/>
                      <a:pt x="321733" y="150283"/>
                      <a:pt x="273050" y="152400"/>
                    </a:cubicBezTo>
                    <a:cubicBezTo>
                      <a:pt x="266700" y="156633"/>
                      <a:pt x="259396" y="159704"/>
                      <a:pt x="254000" y="165100"/>
                    </a:cubicBezTo>
                    <a:cubicBezTo>
                      <a:pt x="230572" y="188528"/>
                      <a:pt x="253458" y="182394"/>
                      <a:pt x="222250" y="203200"/>
                    </a:cubicBezTo>
                    <a:cubicBezTo>
                      <a:pt x="216681" y="206913"/>
                      <a:pt x="209550" y="207433"/>
                      <a:pt x="203200" y="209550"/>
                    </a:cubicBezTo>
                    <a:cubicBezTo>
                      <a:pt x="198967" y="215900"/>
                      <a:pt x="196972" y="224555"/>
                      <a:pt x="190500" y="228600"/>
                    </a:cubicBezTo>
                    <a:cubicBezTo>
                      <a:pt x="179148" y="235695"/>
                      <a:pt x="152400" y="241300"/>
                      <a:pt x="152400" y="241300"/>
                    </a:cubicBezTo>
                    <a:cubicBezTo>
                      <a:pt x="159081" y="301425"/>
                      <a:pt x="154517" y="273050"/>
                      <a:pt x="152400" y="285750"/>
                    </a:cubicBezTo>
                    <a:close/>
                  </a:path>
                </a:pathLst>
              </a:custGeom>
              <a:solidFill>
                <a:srgbClr val="FF33CC"/>
              </a:solidFill>
              <a:ln cap="flat" cmpd="sng" w="12700">
                <a:solidFill>
                  <a:srgbClr val="FF33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grpSp>
      </p:grpSp>
      <p:sp>
        <p:nvSpPr>
          <p:cNvPr id="146" name="Google Shape;146;p17"/>
          <p:cNvSpPr/>
          <p:nvPr/>
        </p:nvSpPr>
        <p:spPr>
          <a:xfrm>
            <a:off x="163499" y="4814633"/>
            <a:ext cx="4615513" cy="1377951"/>
          </a:xfrm>
          <a:prstGeom prst="wedgeEllipseCallout">
            <a:avLst>
              <a:gd fmla="val 72700" name="adj1"/>
              <a:gd fmla="val -166455" name="adj2"/>
            </a:avLst>
          </a:prstGeom>
          <a:solidFill>
            <a:srgbClr val="FF89DD"/>
          </a:solidFill>
          <a:ln cap="flat" cmpd="sng" w="12700">
            <a:solidFill>
              <a:srgbClr val="FF33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2000">
                <a:solidFill>
                  <a:schemeClr val="dk1"/>
                </a:solidFill>
                <a:latin typeface="Candara"/>
                <a:ea typeface="Candara"/>
                <a:cs typeface="Candara"/>
                <a:sym typeface="Candara"/>
              </a:rPr>
              <a:t>Learning,</a:t>
            </a:r>
            <a:endParaRPr/>
          </a:p>
          <a:p>
            <a:pPr indent="0" lvl="0" marL="0" marR="0" rtl="0" algn="ctr">
              <a:spcBef>
                <a:spcPts val="0"/>
              </a:spcBef>
              <a:spcAft>
                <a:spcPts val="0"/>
              </a:spcAft>
              <a:buNone/>
            </a:pPr>
            <a:r>
              <a:rPr b="1" lang="en-GB" sz="2000">
                <a:solidFill>
                  <a:schemeClr val="dk1"/>
                </a:solidFill>
                <a:latin typeface="Candara"/>
                <a:ea typeface="Candara"/>
                <a:cs typeface="Candara"/>
                <a:sym typeface="Candara"/>
              </a:rPr>
              <a:t>Memory &amp; Decision Making</a:t>
            </a:r>
            <a:endParaRPr/>
          </a:p>
          <a:p>
            <a:pPr indent="0" lvl="0" marL="0" marR="0" rtl="0" algn="ctr">
              <a:spcBef>
                <a:spcPts val="0"/>
              </a:spcBef>
              <a:spcAft>
                <a:spcPts val="0"/>
              </a:spcAft>
              <a:buNone/>
            </a:pPr>
            <a:r>
              <a:rPr b="1" lang="en-GB" sz="2000">
                <a:solidFill>
                  <a:schemeClr val="dk1"/>
                </a:solidFill>
                <a:latin typeface="Candara"/>
                <a:ea typeface="Candara"/>
                <a:cs typeface="Candara"/>
                <a:sym typeface="Candara"/>
              </a:rPr>
              <a:t>Reward &amp; Motivation</a:t>
            </a:r>
            <a:endParaRPr/>
          </a:p>
        </p:txBody>
      </p:sp>
      <p:sp>
        <p:nvSpPr>
          <p:cNvPr id="147" name="Google Shape;147;p17"/>
          <p:cNvSpPr/>
          <p:nvPr/>
        </p:nvSpPr>
        <p:spPr>
          <a:xfrm>
            <a:off x="7698585" y="4634981"/>
            <a:ext cx="3930459" cy="1345653"/>
          </a:xfrm>
          <a:prstGeom prst="wedgeEllipseCallout">
            <a:avLst>
              <a:gd fmla="val -30595" name="adj1"/>
              <a:gd fmla="val -106525" name="adj2"/>
            </a:avLst>
          </a:prstGeom>
          <a:solidFill>
            <a:srgbClr val="FF89DD"/>
          </a:solidFill>
          <a:ln cap="flat" cmpd="sng" w="12700">
            <a:solidFill>
              <a:srgbClr val="FF33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2000">
                <a:solidFill>
                  <a:schemeClr val="dk1"/>
                </a:solidFill>
                <a:latin typeface="Candara"/>
                <a:ea typeface="Candara"/>
                <a:cs typeface="Candara"/>
                <a:sym typeface="Candara"/>
              </a:rPr>
              <a:t>BASIC “NEEDS”</a:t>
            </a:r>
            <a:endParaRPr/>
          </a:p>
          <a:p>
            <a:pPr indent="0" lvl="0" marL="0" marR="0" rtl="0" algn="ctr">
              <a:spcBef>
                <a:spcPts val="0"/>
              </a:spcBef>
              <a:spcAft>
                <a:spcPts val="0"/>
              </a:spcAft>
              <a:buNone/>
            </a:pPr>
            <a:r>
              <a:rPr b="1" lang="en-GB" sz="2000">
                <a:solidFill>
                  <a:schemeClr val="dk1"/>
                </a:solidFill>
                <a:latin typeface="Candara"/>
                <a:ea typeface="Candara"/>
                <a:cs typeface="Candara"/>
                <a:sym typeface="Candara"/>
              </a:rPr>
              <a:t>Satisfaction &amp; Reward</a:t>
            </a:r>
            <a:endParaRPr/>
          </a:p>
        </p:txBody>
      </p:sp>
      <p:grpSp>
        <p:nvGrpSpPr>
          <p:cNvPr id="148" name="Google Shape;148;p17"/>
          <p:cNvGrpSpPr/>
          <p:nvPr/>
        </p:nvGrpSpPr>
        <p:grpSpPr>
          <a:xfrm>
            <a:off x="382091" y="1778004"/>
            <a:ext cx="3431087" cy="1663699"/>
            <a:chOff x="720090" y="1338583"/>
            <a:chExt cx="3431087" cy="1663699"/>
          </a:xfrm>
        </p:grpSpPr>
        <p:sp>
          <p:nvSpPr>
            <p:cNvPr id="149" name="Google Shape;149;p17"/>
            <p:cNvSpPr/>
            <p:nvPr/>
          </p:nvSpPr>
          <p:spPr>
            <a:xfrm>
              <a:off x="720090" y="1338583"/>
              <a:ext cx="3431087" cy="1663699"/>
            </a:xfrm>
            <a:prstGeom prst="wedgeEllipseCallout">
              <a:avLst>
                <a:gd fmla="val 107516" name="adj1"/>
                <a:gd fmla="val -4661" name="adj2"/>
              </a:avLst>
            </a:prstGeom>
            <a:solidFill>
              <a:srgbClr val="FF89DD"/>
            </a:solidFill>
            <a:ln cap="flat" cmpd="sng" w="12700">
              <a:solidFill>
                <a:srgbClr val="FF33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2000">
                  <a:solidFill>
                    <a:schemeClr val="dk1"/>
                  </a:solidFill>
                  <a:latin typeface="Candara"/>
                  <a:ea typeface="Candara"/>
                  <a:cs typeface="Candara"/>
                  <a:sym typeface="Candara"/>
                </a:rPr>
                <a:t>EMOTIONS</a:t>
              </a:r>
              <a:endParaRPr/>
            </a:p>
            <a:p>
              <a:pPr indent="0" lvl="0" marL="0" marR="0" rtl="0" algn="ctr">
                <a:spcBef>
                  <a:spcPts val="0"/>
                </a:spcBef>
                <a:spcAft>
                  <a:spcPts val="0"/>
                </a:spcAft>
                <a:buNone/>
              </a:pPr>
              <a:r>
                <a:t/>
              </a:r>
              <a:endParaRPr b="1" sz="2000">
                <a:solidFill>
                  <a:schemeClr val="dk1"/>
                </a:solidFill>
                <a:latin typeface="Candara"/>
                <a:ea typeface="Candara"/>
                <a:cs typeface="Candara"/>
                <a:sym typeface="Candara"/>
              </a:endParaRPr>
            </a:p>
            <a:p>
              <a:pPr indent="0" lvl="0" marL="0" marR="0" rtl="0" algn="ctr">
                <a:spcBef>
                  <a:spcPts val="0"/>
                </a:spcBef>
                <a:spcAft>
                  <a:spcPts val="0"/>
                </a:spcAft>
                <a:buNone/>
              </a:pPr>
              <a:r>
                <a:rPr b="1" lang="en-GB" sz="2000">
                  <a:solidFill>
                    <a:schemeClr val="dk1"/>
                  </a:solidFill>
                  <a:latin typeface="Candara"/>
                  <a:ea typeface="Candara"/>
                  <a:cs typeface="Candara"/>
                  <a:sym typeface="Candara"/>
                </a:rPr>
                <a:t>Evokes Motion </a:t>
              </a:r>
              <a:endParaRPr/>
            </a:p>
            <a:p>
              <a:pPr indent="0" lvl="0" marL="0" marR="0" rtl="0" algn="ctr">
                <a:spcBef>
                  <a:spcPts val="0"/>
                </a:spcBef>
                <a:spcAft>
                  <a:spcPts val="0"/>
                </a:spcAft>
                <a:buNone/>
              </a:pPr>
              <a:r>
                <a:t/>
              </a:r>
              <a:endParaRPr b="1" sz="2000">
                <a:solidFill>
                  <a:schemeClr val="dk1"/>
                </a:solidFill>
                <a:latin typeface="Candara"/>
                <a:ea typeface="Candara"/>
                <a:cs typeface="Candara"/>
                <a:sym typeface="Candara"/>
              </a:endParaRPr>
            </a:p>
          </p:txBody>
        </p:sp>
        <p:sp>
          <p:nvSpPr>
            <p:cNvPr id="150" name="Google Shape;150;p17"/>
            <p:cNvSpPr/>
            <p:nvPr/>
          </p:nvSpPr>
          <p:spPr>
            <a:xfrm>
              <a:off x="1651065" y="1884365"/>
              <a:ext cx="1582738" cy="274638"/>
            </a:xfrm>
            <a:prstGeom prst="rightArrow">
              <a:avLst>
                <a:gd fmla="val 50000" name="adj1"/>
                <a:gd fmla="val 50000" name="adj2"/>
              </a:avLst>
            </a:prstGeom>
            <a:solidFill>
              <a:srgbClr val="FF89DD"/>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1" name="Google Shape;151;p17"/>
            <p:cNvSpPr/>
            <p:nvPr/>
          </p:nvSpPr>
          <p:spPr>
            <a:xfrm rot="10800000">
              <a:off x="1643470" y="2514604"/>
              <a:ext cx="1584325" cy="274638"/>
            </a:xfrm>
            <a:prstGeom prst="rightArrow">
              <a:avLst>
                <a:gd fmla="val 50000" name="adj1"/>
                <a:gd fmla="val 50000" name="adj2"/>
              </a:avLst>
            </a:prstGeom>
            <a:solidFill>
              <a:srgbClr val="FF89DD"/>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2F8E"/>
                </a:solidFill>
                <a:latin typeface="Calibri"/>
                <a:ea typeface="Calibri"/>
                <a:cs typeface="Calibri"/>
                <a:sym typeface="Calibri"/>
              </a:endParaRPr>
            </a:p>
          </p:txBody>
        </p:sp>
      </p:grpSp>
      <p:sp>
        <p:nvSpPr>
          <p:cNvPr id="152" name="Google Shape;152;p17"/>
          <p:cNvSpPr/>
          <p:nvPr/>
        </p:nvSpPr>
        <p:spPr>
          <a:xfrm>
            <a:off x="9368543" y="6318179"/>
            <a:ext cx="845103"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solidFill>
                  <a:schemeClr val="dk1"/>
                </a:solidFill>
                <a:latin typeface="Calibri"/>
                <a:ea typeface="Calibri"/>
                <a:cs typeface="Calibri"/>
                <a:sym typeface="Calibri"/>
              </a:rPr>
              <a:t>©2021</a:t>
            </a:r>
            <a:endParaRPr/>
          </a:p>
          <a:p>
            <a:pPr indent="0" lvl="0" marL="0" marR="0" rtl="0" algn="l">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pic>
        <p:nvPicPr>
          <p:cNvPr descr="A picture containing clock&#10;&#10;Description automatically generated" id="153" name="Google Shape;153;p17"/>
          <p:cNvPicPr preferRelativeResize="0"/>
          <p:nvPr/>
        </p:nvPicPr>
        <p:blipFill rotWithShape="1">
          <a:blip r:embed="rId3">
            <a:alphaModFix/>
          </a:blip>
          <a:srcRect b="0" l="0" r="0" t="0"/>
          <a:stretch/>
        </p:blipFill>
        <p:spPr>
          <a:xfrm>
            <a:off x="10221913" y="6238535"/>
            <a:ext cx="1722132" cy="549299"/>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 presetSubtype="0">
                                  <p:stCondLst>
                                    <p:cond delay="0"/>
                                  </p:stCondLst>
                                  <p:childTnLst>
                                    <p:set>
                                      <p:cBhvr>
                                        <p:cTn dur="1" fill="hold">
                                          <p:stCondLst>
                                            <p:cond delay="0"/>
                                          </p:stCondLst>
                                        </p:cTn>
                                        <p:tgtEl>
                                          <p:spTgt spid="13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8"/>
          <p:cNvSpPr txBox="1"/>
          <p:nvPr/>
        </p:nvSpPr>
        <p:spPr>
          <a:xfrm>
            <a:off x="2105028" y="155579"/>
            <a:ext cx="7345363" cy="73183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3200">
              <a:solidFill>
                <a:srgbClr val="FFCC00"/>
              </a:solidFill>
              <a:latin typeface="Calibri"/>
              <a:ea typeface="Calibri"/>
              <a:cs typeface="Calibri"/>
              <a:sym typeface="Calibri"/>
            </a:endParaRPr>
          </a:p>
        </p:txBody>
      </p:sp>
      <p:sp>
        <p:nvSpPr>
          <p:cNvPr id="159" name="Google Shape;159;p18"/>
          <p:cNvSpPr/>
          <p:nvPr/>
        </p:nvSpPr>
        <p:spPr>
          <a:xfrm>
            <a:off x="8601079" y="128278"/>
            <a:ext cx="4029075" cy="1077862"/>
          </a:xfrm>
          <a:prstGeom prst="rect">
            <a:avLst/>
          </a:prstGeom>
          <a:noFill/>
          <a:ln>
            <a:noFill/>
          </a:ln>
        </p:spPr>
        <p:txBody>
          <a:bodyPr anchorCtr="0" anchor="t" bIns="46025" lIns="92075" spcFirstLastPara="1" rIns="92075" wrap="square" tIns="46025">
            <a:noAutofit/>
          </a:bodyPr>
          <a:lstStyle/>
          <a:p>
            <a:pPr indent="0" lvl="0" marL="0" marR="0" rtl="0" algn="ctr">
              <a:spcBef>
                <a:spcPts val="0"/>
              </a:spcBef>
              <a:spcAft>
                <a:spcPts val="0"/>
              </a:spcAft>
              <a:buNone/>
            </a:pPr>
            <a:r>
              <a:rPr b="1" lang="en-GB" sz="3200">
                <a:solidFill>
                  <a:srgbClr val="3333FF"/>
                </a:solidFill>
                <a:latin typeface="Candara"/>
                <a:ea typeface="Candara"/>
                <a:cs typeface="Candara"/>
                <a:sym typeface="Candara"/>
              </a:rPr>
              <a:t>NEO-CORTEX or THINKING BRAIN</a:t>
            </a:r>
            <a:endParaRPr/>
          </a:p>
        </p:txBody>
      </p:sp>
      <p:grpSp>
        <p:nvGrpSpPr>
          <p:cNvPr id="160" name="Google Shape;160;p18"/>
          <p:cNvGrpSpPr/>
          <p:nvPr/>
        </p:nvGrpSpPr>
        <p:grpSpPr>
          <a:xfrm>
            <a:off x="3924305" y="731840"/>
            <a:ext cx="6269039" cy="5851525"/>
            <a:chOff x="2400300" y="731838"/>
            <a:chExt cx="6269038" cy="5851525"/>
          </a:xfrm>
        </p:grpSpPr>
        <p:grpSp>
          <p:nvGrpSpPr>
            <p:cNvPr id="161" name="Google Shape;161;p18"/>
            <p:cNvGrpSpPr/>
            <p:nvPr/>
          </p:nvGrpSpPr>
          <p:grpSpPr>
            <a:xfrm>
              <a:off x="2527301" y="750887"/>
              <a:ext cx="6142037" cy="5832476"/>
              <a:chOff x="-177" y="-234"/>
              <a:chExt cx="2122347" cy="1953468"/>
            </a:xfrm>
          </p:grpSpPr>
          <p:sp>
            <p:nvSpPr>
              <p:cNvPr id="162" name="Google Shape;162;p18"/>
              <p:cNvSpPr/>
              <p:nvPr/>
            </p:nvSpPr>
            <p:spPr>
              <a:xfrm>
                <a:off x="-177" y="-234"/>
                <a:ext cx="2122347" cy="1486103"/>
              </a:xfrm>
              <a:custGeom>
                <a:rect b="b" l="l" r="r" t="t"/>
                <a:pathLst>
                  <a:path extrusionOk="0" h="1486026" w="2122292">
                    <a:moveTo>
                      <a:pt x="1193800" y="1136650"/>
                    </a:moveTo>
                    <a:cubicBezTo>
                      <a:pt x="1204383" y="1143000"/>
                      <a:pt x="1214511" y="1150180"/>
                      <a:pt x="1225550" y="1155700"/>
                    </a:cubicBezTo>
                    <a:cubicBezTo>
                      <a:pt x="1231537" y="1158693"/>
                      <a:pt x="1238613" y="1159057"/>
                      <a:pt x="1244600" y="1162050"/>
                    </a:cubicBezTo>
                    <a:cubicBezTo>
                      <a:pt x="1251426" y="1165463"/>
                      <a:pt x="1256676" y="1171650"/>
                      <a:pt x="1263650" y="1174750"/>
                    </a:cubicBezTo>
                    <a:cubicBezTo>
                      <a:pt x="1275883" y="1180187"/>
                      <a:pt x="1289050" y="1183217"/>
                      <a:pt x="1301750" y="1187450"/>
                    </a:cubicBezTo>
                    <a:lnTo>
                      <a:pt x="1320800" y="1193800"/>
                    </a:lnTo>
                    <a:cubicBezTo>
                      <a:pt x="1386417" y="1191683"/>
                      <a:pt x="1452193" y="1192485"/>
                      <a:pt x="1517650" y="1187450"/>
                    </a:cubicBezTo>
                    <a:cubicBezTo>
                      <a:pt x="1536270" y="1186018"/>
                      <a:pt x="1566722" y="1175326"/>
                      <a:pt x="1587500" y="1168400"/>
                    </a:cubicBezTo>
                    <a:cubicBezTo>
                      <a:pt x="1591733" y="1162050"/>
                      <a:pt x="1594804" y="1154746"/>
                      <a:pt x="1600200" y="1149350"/>
                    </a:cubicBezTo>
                    <a:cubicBezTo>
                      <a:pt x="1642533" y="1107017"/>
                      <a:pt x="1598083" y="1168400"/>
                      <a:pt x="1631950" y="1117600"/>
                    </a:cubicBezTo>
                    <a:cubicBezTo>
                      <a:pt x="1634067" y="1083733"/>
                      <a:pt x="1622332" y="1045941"/>
                      <a:pt x="1638300" y="1016000"/>
                    </a:cubicBezTo>
                    <a:cubicBezTo>
                      <a:pt x="1645343" y="1002794"/>
                      <a:pt x="1667783" y="1022350"/>
                      <a:pt x="1682750" y="1022350"/>
                    </a:cubicBezTo>
                    <a:cubicBezTo>
                      <a:pt x="1763211" y="1022350"/>
                      <a:pt x="1843617" y="1018117"/>
                      <a:pt x="1924050" y="1016000"/>
                    </a:cubicBezTo>
                    <a:cubicBezTo>
                      <a:pt x="1930400" y="1011767"/>
                      <a:pt x="1936085" y="1006306"/>
                      <a:pt x="1943100" y="1003300"/>
                    </a:cubicBezTo>
                    <a:cubicBezTo>
                      <a:pt x="1951122" y="999862"/>
                      <a:pt x="1960109" y="999348"/>
                      <a:pt x="1968500" y="996950"/>
                    </a:cubicBezTo>
                    <a:cubicBezTo>
                      <a:pt x="1974936" y="995111"/>
                      <a:pt x="1981200" y="992717"/>
                      <a:pt x="1987550" y="990600"/>
                    </a:cubicBezTo>
                    <a:cubicBezTo>
                      <a:pt x="1991783" y="984250"/>
                      <a:pt x="1994291" y="976318"/>
                      <a:pt x="2000250" y="971550"/>
                    </a:cubicBezTo>
                    <a:cubicBezTo>
                      <a:pt x="2005477" y="967369"/>
                      <a:pt x="2013731" y="968913"/>
                      <a:pt x="2019300" y="965200"/>
                    </a:cubicBezTo>
                    <a:cubicBezTo>
                      <a:pt x="2026772" y="960219"/>
                      <a:pt x="2032000" y="952500"/>
                      <a:pt x="2038350" y="946150"/>
                    </a:cubicBezTo>
                    <a:cubicBezTo>
                      <a:pt x="2040551" y="926339"/>
                      <a:pt x="2046520" y="867202"/>
                      <a:pt x="2051050" y="844550"/>
                    </a:cubicBezTo>
                    <a:cubicBezTo>
                      <a:pt x="2052363" y="837986"/>
                      <a:pt x="2052667" y="830233"/>
                      <a:pt x="2057400" y="825500"/>
                    </a:cubicBezTo>
                    <a:cubicBezTo>
                      <a:pt x="2062133" y="820767"/>
                      <a:pt x="2070100" y="821267"/>
                      <a:pt x="2076450" y="819150"/>
                    </a:cubicBezTo>
                    <a:cubicBezTo>
                      <a:pt x="2080683" y="812800"/>
                      <a:pt x="2084264" y="805963"/>
                      <a:pt x="2089150" y="800100"/>
                    </a:cubicBezTo>
                    <a:cubicBezTo>
                      <a:pt x="2140148" y="738902"/>
                      <a:pt x="2122204" y="831754"/>
                      <a:pt x="2101850" y="635000"/>
                    </a:cubicBezTo>
                    <a:lnTo>
                      <a:pt x="2082800" y="577850"/>
                    </a:lnTo>
                    <a:lnTo>
                      <a:pt x="2076450" y="558800"/>
                    </a:lnTo>
                    <a:cubicBezTo>
                      <a:pt x="2074333" y="522817"/>
                      <a:pt x="2075447" y="486497"/>
                      <a:pt x="2070100" y="450850"/>
                    </a:cubicBezTo>
                    <a:cubicBezTo>
                      <a:pt x="2068968" y="443303"/>
                      <a:pt x="2060500" y="438774"/>
                      <a:pt x="2057400" y="431800"/>
                    </a:cubicBezTo>
                    <a:cubicBezTo>
                      <a:pt x="2051512" y="418552"/>
                      <a:pt x="2046866" y="386543"/>
                      <a:pt x="2032000" y="374650"/>
                    </a:cubicBezTo>
                    <a:cubicBezTo>
                      <a:pt x="2026773" y="370469"/>
                      <a:pt x="2019300" y="370417"/>
                      <a:pt x="2012950" y="368300"/>
                    </a:cubicBezTo>
                    <a:cubicBezTo>
                      <a:pt x="1996989" y="320417"/>
                      <a:pt x="2020376" y="377582"/>
                      <a:pt x="1987550" y="336550"/>
                    </a:cubicBezTo>
                    <a:cubicBezTo>
                      <a:pt x="1983369" y="331323"/>
                      <a:pt x="1984193" y="323487"/>
                      <a:pt x="1981200" y="317500"/>
                    </a:cubicBezTo>
                    <a:cubicBezTo>
                      <a:pt x="1970617" y="296333"/>
                      <a:pt x="1968500" y="298450"/>
                      <a:pt x="1949450" y="285750"/>
                    </a:cubicBezTo>
                    <a:cubicBezTo>
                      <a:pt x="1931749" y="259199"/>
                      <a:pt x="1927382" y="247252"/>
                      <a:pt x="1905000" y="228600"/>
                    </a:cubicBezTo>
                    <a:cubicBezTo>
                      <a:pt x="1899137" y="223714"/>
                      <a:pt x="1892776" y="219313"/>
                      <a:pt x="1885950" y="215900"/>
                    </a:cubicBezTo>
                    <a:cubicBezTo>
                      <a:pt x="1874131" y="209990"/>
                      <a:pt x="1845294" y="204649"/>
                      <a:pt x="1835150" y="203200"/>
                    </a:cubicBezTo>
                    <a:cubicBezTo>
                      <a:pt x="1816175" y="200489"/>
                      <a:pt x="1797050" y="198967"/>
                      <a:pt x="1778000" y="196850"/>
                    </a:cubicBezTo>
                    <a:cubicBezTo>
                      <a:pt x="1762887" y="151510"/>
                      <a:pt x="1776439" y="166176"/>
                      <a:pt x="1746250" y="146050"/>
                    </a:cubicBezTo>
                    <a:cubicBezTo>
                      <a:pt x="1731667" y="87717"/>
                      <a:pt x="1752743" y="147816"/>
                      <a:pt x="1720850" y="107950"/>
                    </a:cubicBezTo>
                    <a:cubicBezTo>
                      <a:pt x="1700399" y="82386"/>
                      <a:pt x="1731539" y="93641"/>
                      <a:pt x="1701800" y="69850"/>
                    </a:cubicBezTo>
                    <a:cubicBezTo>
                      <a:pt x="1696573" y="65669"/>
                      <a:pt x="1689100" y="65617"/>
                      <a:pt x="1682750" y="63500"/>
                    </a:cubicBezTo>
                    <a:cubicBezTo>
                      <a:pt x="1648883" y="65617"/>
                      <a:pt x="1614896" y="66298"/>
                      <a:pt x="1581150" y="69850"/>
                    </a:cubicBezTo>
                    <a:cubicBezTo>
                      <a:pt x="1574493" y="70551"/>
                      <a:pt x="1566833" y="71467"/>
                      <a:pt x="1562100" y="76200"/>
                    </a:cubicBezTo>
                    <a:cubicBezTo>
                      <a:pt x="1500756" y="137544"/>
                      <a:pt x="1621270" y="51570"/>
                      <a:pt x="1536700" y="107950"/>
                    </a:cubicBezTo>
                    <a:cubicBezTo>
                      <a:pt x="1534583" y="114300"/>
                      <a:pt x="1536976" y="126053"/>
                      <a:pt x="1530350" y="127000"/>
                    </a:cubicBezTo>
                    <a:cubicBezTo>
                      <a:pt x="1517098" y="128893"/>
                      <a:pt x="1505237" y="117547"/>
                      <a:pt x="1492250" y="114300"/>
                    </a:cubicBezTo>
                    <a:lnTo>
                      <a:pt x="1466850" y="107950"/>
                    </a:lnTo>
                    <a:cubicBezTo>
                      <a:pt x="1446724" y="77761"/>
                      <a:pt x="1461390" y="91313"/>
                      <a:pt x="1416050" y="76200"/>
                    </a:cubicBezTo>
                    <a:lnTo>
                      <a:pt x="1397000" y="69850"/>
                    </a:lnTo>
                    <a:cubicBezTo>
                      <a:pt x="1392767" y="63500"/>
                      <a:pt x="1389696" y="56196"/>
                      <a:pt x="1384300" y="50800"/>
                    </a:cubicBezTo>
                    <a:cubicBezTo>
                      <a:pt x="1367949" y="34449"/>
                      <a:pt x="1356217" y="36293"/>
                      <a:pt x="1333500" y="31750"/>
                    </a:cubicBezTo>
                    <a:cubicBezTo>
                      <a:pt x="1327150" y="27517"/>
                      <a:pt x="1321424" y="22150"/>
                      <a:pt x="1314450" y="19050"/>
                    </a:cubicBezTo>
                    <a:cubicBezTo>
                      <a:pt x="1302217" y="13613"/>
                      <a:pt x="1276350" y="6350"/>
                      <a:pt x="1276350" y="6350"/>
                    </a:cubicBezTo>
                    <a:cubicBezTo>
                      <a:pt x="1270000" y="8467"/>
                      <a:pt x="1262033" y="7967"/>
                      <a:pt x="1257300" y="12700"/>
                    </a:cubicBezTo>
                    <a:cubicBezTo>
                      <a:pt x="1217257" y="52743"/>
                      <a:pt x="1241520" y="37910"/>
                      <a:pt x="1225550" y="69850"/>
                    </a:cubicBezTo>
                    <a:cubicBezTo>
                      <a:pt x="1200931" y="119089"/>
                      <a:pt x="1222461" y="60067"/>
                      <a:pt x="1206500" y="107950"/>
                    </a:cubicBezTo>
                    <a:cubicBezTo>
                      <a:pt x="1204383" y="101600"/>
                      <a:pt x="1201168" y="95516"/>
                      <a:pt x="1200150" y="88900"/>
                    </a:cubicBezTo>
                    <a:cubicBezTo>
                      <a:pt x="1196915" y="67875"/>
                      <a:pt x="1204518" y="43775"/>
                      <a:pt x="1193800" y="25400"/>
                    </a:cubicBezTo>
                    <a:cubicBezTo>
                      <a:pt x="1187055" y="13837"/>
                      <a:pt x="1168400" y="16933"/>
                      <a:pt x="1155700" y="12700"/>
                    </a:cubicBezTo>
                    <a:cubicBezTo>
                      <a:pt x="1128371" y="3590"/>
                      <a:pt x="1143144" y="7973"/>
                      <a:pt x="1111250" y="0"/>
                    </a:cubicBezTo>
                    <a:cubicBezTo>
                      <a:pt x="1090083" y="2117"/>
                      <a:pt x="1067386" y="-1832"/>
                      <a:pt x="1047750" y="6350"/>
                    </a:cubicBezTo>
                    <a:cubicBezTo>
                      <a:pt x="1039012" y="9991"/>
                      <a:pt x="1044274" y="29621"/>
                      <a:pt x="1035050" y="31750"/>
                    </a:cubicBezTo>
                    <a:cubicBezTo>
                      <a:pt x="1012269" y="37007"/>
                      <a:pt x="988483" y="27517"/>
                      <a:pt x="965200" y="25400"/>
                    </a:cubicBezTo>
                    <a:cubicBezTo>
                      <a:pt x="884767" y="27517"/>
                      <a:pt x="804266" y="27830"/>
                      <a:pt x="723900" y="31750"/>
                    </a:cubicBezTo>
                    <a:cubicBezTo>
                      <a:pt x="699932" y="32919"/>
                      <a:pt x="702090" y="41960"/>
                      <a:pt x="698500" y="63500"/>
                    </a:cubicBezTo>
                    <a:cubicBezTo>
                      <a:pt x="695695" y="80333"/>
                      <a:pt x="708339" y="108904"/>
                      <a:pt x="692150" y="114300"/>
                    </a:cubicBezTo>
                    <a:cubicBezTo>
                      <a:pt x="639902" y="131716"/>
                      <a:pt x="582083" y="118533"/>
                      <a:pt x="527050" y="120650"/>
                    </a:cubicBezTo>
                    <a:cubicBezTo>
                      <a:pt x="514350" y="124883"/>
                      <a:pt x="493183" y="120650"/>
                      <a:pt x="488950" y="133350"/>
                    </a:cubicBezTo>
                    <a:cubicBezTo>
                      <a:pt x="486833" y="139700"/>
                      <a:pt x="486313" y="146831"/>
                      <a:pt x="482600" y="152400"/>
                    </a:cubicBezTo>
                    <a:cubicBezTo>
                      <a:pt x="477619" y="159872"/>
                      <a:pt x="469299" y="164551"/>
                      <a:pt x="463550" y="171450"/>
                    </a:cubicBezTo>
                    <a:cubicBezTo>
                      <a:pt x="458664" y="177313"/>
                      <a:pt x="455083" y="184150"/>
                      <a:pt x="450850" y="190500"/>
                    </a:cubicBezTo>
                    <a:cubicBezTo>
                      <a:pt x="448733" y="198967"/>
                      <a:pt x="447938" y="207878"/>
                      <a:pt x="444500" y="215900"/>
                    </a:cubicBezTo>
                    <a:cubicBezTo>
                      <a:pt x="441494" y="222915"/>
                      <a:pt x="435213" y="228124"/>
                      <a:pt x="431800" y="234950"/>
                    </a:cubicBezTo>
                    <a:cubicBezTo>
                      <a:pt x="428807" y="240937"/>
                      <a:pt x="427567" y="247650"/>
                      <a:pt x="425450" y="254000"/>
                    </a:cubicBezTo>
                    <a:cubicBezTo>
                      <a:pt x="419100" y="249767"/>
                      <a:pt x="411796" y="246696"/>
                      <a:pt x="406400" y="241300"/>
                    </a:cubicBezTo>
                    <a:cubicBezTo>
                      <a:pt x="401004" y="235904"/>
                      <a:pt x="401273" y="223197"/>
                      <a:pt x="393700" y="222250"/>
                    </a:cubicBezTo>
                    <a:cubicBezTo>
                      <a:pt x="380416" y="220590"/>
                      <a:pt x="355600" y="234950"/>
                      <a:pt x="355600" y="234950"/>
                    </a:cubicBezTo>
                    <a:cubicBezTo>
                      <a:pt x="351367" y="241300"/>
                      <a:pt x="349372" y="249955"/>
                      <a:pt x="342900" y="254000"/>
                    </a:cubicBezTo>
                    <a:cubicBezTo>
                      <a:pt x="331548" y="261095"/>
                      <a:pt x="304800" y="266700"/>
                      <a:pt x="304800" y="266700"/>
                    </a:cubicBezTo>
                    <a:lnTo>
                      <a:pt x="285750" y="323850"/>
                    </a:lnTo>
                    <a:lnTo>
                      <a:pt x="279400" y="342900"/>
                    </a:lnTo>
                    <a:cubicBezTo>
                      <a:pt x="277283" y="349250"/>
                      <a:pt x="274150" y="355348"/>
                      <a:pt x="273050" y="361950"/>
                    </a:cubicBezTo>
                    <a:cubicBezTo>
                      <a:pt x="270933" y="374650"/>
                      <a:pt x="278216" y="394292"/>
                      <a:pt x="266700" y="400050"/>
                    </a:cubicBezTo>
                    <a:cubicBezTo>
                      <a:pt x="242016" y="412392"/>
                      <a:pt x="211667" y="404283"/>
                      <a:pt x="184150" y="406400"/>
                    </a:cubicBezTo>
                    <a:cubicBezTo>
                      <a:pt x="177800" y="410633"/>
                      <a:pt x="169868" y="413141"/>
                      <a:pt x="165100" y="419100"/>
                    </a:cubicBezTo>
                    <a:cubicBezTo>
                      <a:pt x="160919" y="424327"/>
                      <a:pt x="161743" y="432163"/>
                      <a:pt x="158750" y="438150"/>
                    </a:cubicBezTo>
                    <a:cubicBezTo>
                      <a:pt x="155337" y="444976"/>
                      <a:pt x="149150" y="450226"/>
                      <a:pt x="146050" y="457200"/>
                    </a:cubicBezTo>
                    <a:cubicBezTo>
                      <a:pt x="140613" y="469433"/>
                      <a:pt x="137583" y="482600"/>
                      <a:pt x="133350" y="495300"/>
                    </a:cubicBezTo>
                    <a:lnTo>
                      <a:pt x="127000" y="514350"/>
                    </a:lnTo>
                    <a:cubicBezTo>
                      <a:pt x="124883" y="520700"/>
                      <a:pt x="126219" y="529687"/>
                      <a:pt x="120650" y="533400"/>
                    </a:cubicBezTo>
                    <a:lnTo>
                      <a:pt x="101600" y="546100"/>
                    </a:lnTo>
                    <a:cubicBezTo>
                      <a:pt x="91017" y="577850"/>
                      <a:pt x="101600" y="563033"/>
                      <a:pt x="57150" y="577850"/>
                    </a:cubicBezTo>
                    <a:lnTo>
                      <a:pt x="38100" y="584200"/>
                    </a:lnTo>
                    <a:cubicBezTo>
                      <a:pt x="33867" y="590550"/>
                      <a:pt x="30796" y="597854"/>
                      <a:pt x="25400" y="603250"/>
                    </a:cubicBezTo>
                    <a:cubicBezTo>
                      <a:pt x="20004" y="608646"/>
                      <a:pt x="9450" y="608976"/>
                      <a:pt x="6350" y="615950"/>
                    </a:cubicBezTo>
                    <a:cubicBezTo>
                      <a:pt x="271" y="629627"/>
                      <a:pt x="2117" y="645583"/>
                      <a:pt x="0" y="660400"/>
                    </a:cubicBezTo>
                    <a:cubicBezTo>
                      <a:pt x="2117" y="751417"/>
                      <a:pt x="-1711" y="842766"/>
                      <a:pt x="6350" y="933450"/>
                    </a:cubicBezTo>
                    <a:cubicBezTo>
                      <a:pt x="6983" y="940576"/>
                      <a:pt x="39197" y="951882"/>
                      <a:pt x="44450" y="952500"/>
                    </a:cubicBezTo>
                    <a:cubicBezTo>
                      <a:pt x="73955" y="955971"/>
                      <a:pt x="103717" y="956733"/>
                      <a:pt x="133350" y="958850"/>
                    </a:cubicBezTo>
                    <a:cubicBezTo>
                      <a:pt x="127000" y="963083"/>
                      <a:pt x="121274" y="968450"/>
                      <a:pt x="114300" y="971550"/>
                    </a:cubicBezTo>
                    <a:cubicBezTo>
                      <a:pt x="46290" y="1001777"/>
                      <a:pt x="100263" y="968208"/>
                      <a:pt x="57150" y="996950"/>
                    </a:cubicBezTo>
                    <a:cubicBezTo>
                      <a:pt x="47156" y="1026933"/>
                      <a:pt x="37100" y="1048615"/>
                      <a:pt x="57150" y="1085850"/>
                    </a:cubicBezTo>
                    <a:cubicBezTo>
                      <a:pt x="63497" y="1097637"/>
                      <a:pt x="84111" y="1091124"/>
                      <a:pt x="95250" y="1098550"/>
                    </a:cubicBezTo>
                    <a:lnTo>
                      <a:pt x="114300" y="1111250"/>
                    </a:lnTo>
                    <a:cubicBezTo>
                      <a:pt x="120650" y="1107017"/>
                      <a:pt x="125946" y="1096699"/>
                      <a:pt x="133350" y="1098550"/>
                    </a:cubicBezTo>
                    <a:cubicBezTo>
                      <a:pt x="139844" y="1100173"/>
                      <a:pt x="138387" y="1111036"/>
                      <a:pt x="139700" y="1117600"/>
                    </a:cubicBezTo>
                    <a:cubicBezTo>
                      <a:pt x="142635" y="1132276"/>
                      <a:pt x="139971" y="1148373"/>
                      <a:pt x="146050" y="1162050"/>
                    </a:cubicBezTo>
                    <a:cubicBezTo>
                      <a:pt x="150332" y="1171684"/>
                      <a:pt x="175697" y="1178282"/>
                      <a:pt x="184150" y="1181100"/>
                    </a:cubicBezTo>
                    <a:lnTo>
                      <a:pt x="222250" y="1168400"/>
                    </a:lnTo>
                    <a:lnTo>
                      <a:pt x="241300" y="1162050"/>
                    </a:lnTo>
                    <a:cubicBezTo>
                      <a:pt x="268817" y="1164167"/>
                      <a:pt x="300567" y="1153583"/>
                      <a:pt x="323850" y="1168400"/>
                    </a:cubicBezTo>
                    <a:cubicBezTo>
                      <a:pt x="335144" y="1175587"/>
                      <a:pt x="315383" y="1193800"/>
                      <a:pt x="311150" y="1206500"/>
                    </a:cubicBezTo>
                    <a:lnTo>
                      <a:pt x="304800" y="1225550"/>
                    </a:lnTo>
                    <a:cubicBezTo>
                      <a:pt x="305541" y="1235186"/>
                      <a:pt x="299591" y="1333880"/>
                      <a:pt x="336550" y="1346200"/>
                    </a:cubicBezTo>
                    <a:lnTo>
                      <a:pt x="355600" y="1352550"/>
                    </a:lnTo>
                    <a:cubicBezTo>
                      <a:pt x="381714" y="1391722"/>
                      <a:pt x="367835" y="1387796"/>
                      <a:pt x="400050" y="1397000"/>
                    </a:cubicBezTo>
                    <a:cubicBezTo>
                      <a:pt x="408441" y="1399398"/>
                      <a:pt x="416983" y="1401233"/>
                      <a:pt x="425450" y="1403350"/>
                    </a:cubicBezTo>
                    <a:cubicBezTo>
                      <a:pt x="431800" y="1409700"/>
                      <a:pt x="436703" y="1417945"/>
                      <a:pt x="444500" y="1422400"/>
                    </a:cubicBezTo>
                    <a:cubicBezTo>
                      <a:pt x="452077" y="1426730"/>
                      <a:pt x="461541" y="1426242"/>
                      <a:pt x="469900" y="1428750"/>
                    </a:cubicBezTo>
                    <a:cubicBezTo>
                      <a:pt x="482722" y="1432597"/>
                      <a:pt x="495300" y="1437217"/>
                      <a:pt x="508000" y="1441450"/>
                    </a:cubicBezTo>
                    <a:cubicBezTo>
                      <a:pt x="514350" y="1443567"/>
                      <a:pt x="521481" y="1444087"/>
                      <a:pt x="527050" y="1447800"/>
                    </a:cubicBezTo>
                    <a:cubicBezTo>
                      <a:pt x="533400" y="1452033"/>
                      <a:pt x="539274" y="1457087"/>
                      <a:pt x="546100" y="1460500"/>
                    </a:cubicBezTo>
                    <a:cubicBezTo>
                      <a:pt x="555210" y="1465055"/>
                      <a:pt x="582412" y="1471165"/>
                      <a:pt x="590550" y="1473200"/>
                    </a:cubicBezTo>
                    <a:cubicBezTo>
                      <a:pt x="596900" y="1477433"/>
                      <a:pt x="602000" y="1485209"/>
                      <a:pt x="609600" y="1485900"/>
                    </a:cubicBezTo>
                    <a:cubicBezTo>
                      <a:pt x="625994" y="1487390"/>
                      <a:pt x="679165" y="1475235"/>
                      <a:pt x="698500" y="1473200"/>
                    </a:cubicBezTo>
                    <a:cubicBezTo>
                      <a:pt x="725946" y="1470311"/>
                      <a:pt x="753533" y="1468967"/>
                      <a:pt x="781050" y="1466850"/>
                    </a:cubicBezTo>
                    <a:cubicBezTo>
                      <a:pt x="835645" y="1430454"/>
                      <a:pt x="766570" y="1474090"/>
                      <a:pt x="819150" y="1447800"/>
                    </a:cubicBezTo>
                    <a:cubicBezTo>
                      <a:pt x="825976" y="1444387"/>
                      <a:pt x="838200" y="1435100"/>
                      <a:pt x="838200" y="1435100"/>
                    </a:cubicBezTo>
                  </a:path>
                </a:pathLst>
              </a:custGeom>
              <a:noFill/>
              <a:ln cap="flat" cmpd="sng" w="12700">
                <a:solidFill>
                  <a:srgbClr val="002F8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163" name="Google Shape;163;p18"/>
              <p:cNvSpPr/>
              <p:nvPr/>
            </p:nvSpPr>
            <p:spPr>
              <a:xfrm>
                <a:off x="812777" y="1149303"/>
                <a:ext cx="399894" cy="803931"/>
              </a:xfrm>
              <a:custGeom>
                <a:rect b="b" l="l" r="r" t="t"/>
                <a:pathLst>
                  <a:path extrusionOk="0" h="803884" w="400050">
                    <a:moveTo>
                      <a:pt x="6350" y="292100"/>
                    </a:moveTo>
                    <a:cubicBezTo>
                      <a:pt x="14817" y="281517"/>
                      <a:pt x="18892" y="256064"/>
                      <a:pt x="31750" y="260350"/>
                    </a:cubicBezTo>
                    <a:cubicBezTo>
                      <a:pt x="43964" y="264421"/>
                      <a:pt x="27925" y="285825"/>
                      <a:pt x="25400" y="298450"/>
                    </a:cubicBezTo>
                    <a:cubicBezTo>
                      <a:pt x="21413" y="318384"/>
                      <a:pt x="18752" y="324744"/>
                      <a:pt x="12700" y="342900"/>
                    </a:cubicBezTo>
                    <a:cubicBezTo>
                      <a:pt x="15627" y="427792"/>
                      <a:pt x="11324" y="494080"/>
                      <a:pt x="25400" y="571500"/>
                    </a:cubicBezTo>
                    <a:cubicBezTo>
                      <a:pt x="26961" y="580086"/>
                      <a:pt x="29633" y="588433"/>
                      <a:pt x="31750" y="596900"/>
                    </a:cubicBezTo>
                    <a:cubicBezTo>
                      <a:pt x="29633" y="637117"/>
                      <a:pt x="30198" y="677565"/>
                      <a:pt x="25400" y="717550"/>
                    </a:cubicBezTo>
                    <a:cubicBezTo>
                      <a:pt x="23805" y="730842"/>
                      <a:pt x="16933" y="742950"/>
                      <a:pt x="12700" y="755650"/>
                    </a:cubicBezTo>
                    <a:lnTo>
                      <a:pt x="6350" y="774700"/>
                    </a:lnTo>
                    <a:lnTo>
                      <a:pt x="0" y="793750"/>
                    </a:lnTo>
                    <a:cubicBezTo>
                      <a:pt x="33821" y="805024"/>
                      <a:pt x="38260" y="809331"/>
                      <a:pt x="88900" y="793750"/>
                    </a:cubicBezTo>
                    <a:cubicBezTo>
                      <a:pt x="96194" y="791506"/>
                      <a:pt x="97367" y="781050"/>
                      <a:pt x="101600" y="774700"/>
                    </a:cubicBezTo>
                    <a:cubicBezTo>
                      <a:pt x="103717" y="766233"/>
                      <a:pt x="105552" y="757691"/>
                      <a:pt x="107950" y="749300"/>
                    </a:cubicBezTo>
                    <a:cubicBezTo>
                      <a:pt x="109789" y="742864"/>
                      <a:pt x="113907" y="736932"/>
                      <a:pt x="114300" y="730250"/>
                    </a:cubicBezTo>
                    <a:cubicBezTo>
                      <a:pt x="118155" y="664712"/>
                      <a:pt x="117008" y="598950"/>
                      <a:pt x="120650" y="533400"/>
                    </a:cubicBezTo>
                    <a:cubicBezTo>
                      <a:pt x="122322" y="503308"/>
                      <a:pt x="127302" y="506790"/>
                      <a:pt x="133350" y="482600"/>
                    </a:cubicBezTo>
                    <a:cubicBezTo>
                      <a:pt x="142414" y="446346"/>
                      <a:pt x="136272" y="458043"/>
                      <a:pt x="146050" y="425450"/>
                    </a:cubicBezTo>
                    <a:lnTo>
                      <a:pt x="165100" y="368300"/>
                    </a:lnTo>
                    <a:lnTo>
                      <a:pt x="190500" y="292100"/>
                    </a:lnTo>
                    <a:cubicBezTo>
                      <a:pt x="192617" y="285750"/>
                      <a:pt x="191281" y="276763"/>
                      <a:pt x="196850" y="273050"/>
                    </a:cubicBezTo>
                    <a:lnTo>
                      <a:pt x="215900" y="260350"/>
                    </a:lnTo>
                    <a:cubicBezTo>
                      <a:pt x="220133" y="254000"/>
                      <a:pt x="222250" y="245533"/>
                      <a:pt x="228600" y="241300"/>
                    </a:cubicBezTo>
                    <a:cubicBezTo>
                      <a:pt x="235862" y="236459"/>
                      <a:pt x="245978" y="238388"/>
                      <a:pt x="254000" y="234950"/>
                    </a:cubicBezTo>
                    <a:cubicBezTo>
                      <a:pt x="261015" y="231944"/>
                      <a:pt x="266224" y="225663"/>
                      <a:pt x="273050" y="222250"/>
                    </a:cubicBezTo>
                    <a:cubicBezTo>
                      <a:pt x="279037" y="219257"/>
                      <a:pt x="286113" y="218893"/>
                      <a:pt x="292100" y="215900"/>
                    </a:cubicBezTo>
                    <a:cubicBezTo>
                      <a:pt x="298926" y="212487"/>
                      <a:pt x="304324" y="206613"/>
                      <a:pt x="311150" y="203200"/>
                    </a:cubicBezTo>
                    <a:cubicBezTo>
                      <a:pt x="317137" y="200207"/>
                      <a:pt x="324213" y="199843"/>
                      <a:pt x="330200" y="196850"/>
                    </a:cubicBezTo>
                    <a:cubicBezTo>
                      <a:pt x="379439" y="172231"/>
                      <a:pt x="320417" y="193761"/>
                      <a:pt x="368300" y="177800"/>
                    </a:cubicBezTo>
                    <a:lnTo>
                      <a:pt x="381000" y="139700"/>
                    </a:lnTo>
                    <a:lnTo>
                      <a:pt x="387350" y="120650"/>
                    </a:lnTo>
                    <a:cubicBezTo>
                      <a:pt x="385233" y="93133"/>
                      <a:pt x="385304" y="65360"/>
                      <a:pt x="381000" y="38100"/>
                    </a:cubicBezTo>
                    <a:cubicBezTo>
                      <a:pt x="374777" y="-1313"/>
                      <a:pt x="352093" y="-10805"/>
                      <a:pt x="387350" y="12700"/>
                    </a:cubicBezTo>
                    <a:cubicBezTo>
                      <a:pt x="394369" y="33758"/>
                      <a:pt x="387007" y="31750"/>
                      <a:pt x="400050" y="31750"/>
                    </a:cubicBezTo>
                  </a:path>
                </a:pathLst>
              </a:custGeom>
              <a:noFill/>
              <a:ln cap="flat" cmpd="sng" w="12700">
                <a:solidFill>
                  <a:srgbClr val="002F8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grpSp>
        <p:sp>
          <p:nvSpPr>
            <p:cNvPr id="164" name="Google Shape;164;p18"/>
            <p:cNvSpPr/>
            <p:nvPr/>
          </p:nvSpPr>
          <p:spPr>
            <a:xfrm>
              <a:off x="2400300" y="731838"/>
              <a:ext cx="6269038" cy="3605212"/>
            </a:xfrm>
            <a:custGeom>
              <a:rect b="b" l="l" r="r" t="t"/>
              <a:pathLst>
                <a:path extrusionOk="0" h="1196062" w="2114550">
                  <a:moveTo>
                    <a:pt x="317500" y="1177012"/>
                  </a:moveTo>
                  <a:cubicBezTo>
                    <a:pt x="316442" y="1171721"/>
                    <a:pt x="298608" y="1155898"/>
                    <a:pt x="285750" y="1151612"/>
                  </a:cubicBezTo>
                  <a:cubicBezTo>
                    <a:pt x="277471" y="1148852"/>
                    <a:pt x="268709" y="1155454"/>
                    <a:pt x="260350" y="1157962"/>
                  </a:cubicBezTo>
                  <a:cubicBezTo>
                    <a:pt x="247528" y="1161809"/>
                    <a:pt x="233389" y="1163236"/>
                    <a:pt x="222250" y="1170662"/>
                  </a:cubicBezTo>
                  <a:cubicBezTo>
                    <a:pt x="215900" y="1174895"/>
                    <a:pt x="210174" y="1180262"/>
                    <a:pt x="203200" y="1183362"/>
                  </a:cubicBezTo>
                  <a:cubicBezTo>
                    <a:pt x="190967" y="1188799"/>
                    <a:pt x="165100" y="1196062"/>
                    <a:pt x="165100" y="1196062"/>
                  </a:cubicBezTo>
                  <a:cubicBezTo>
                    <a:pt x="160867" y="1189712"/>
                    <a:pt x="154813" y="1184252"/>
                    <a:pt x="152400" y="1177012"/>
                  </a:cubicBezTo>
                  <a:cubicBezTo>
                    <a:pt x="145076" y="1155041"/>
                    <a:pt x="153025" y="1135602"/>
                    <a:pt x="133350" y="1119862"/>
                  </a:cubicBezTo>
                  <a:cubicBezTo>
                    <a:pt x="128123" y="1115681"/>
                    <a:pt x="120650" y="1115629"/>
                    <a:pt x="114300" y="1113512"/>
                  </a:cubicBezTo>
                  <a:cubicBezTo>
                    <a:pt x="110067" y="1107162"/>
                    <a:pt x="105013" y="1101288"/>
                    <a:pt x="101600" y="1094462"/>
                  </a:cubicBezTo>
                  <a:cubicBezTo>
                    <a:pt x="98607" y="1088475"/>
                    <a:pt x="98501" y="1081263"/>
                    <a:pt x="95250" y="1075412"/>
                  </a:cubicBezTo>
                  <a:cubicBezTo>
                    <a:pt x="87837" y="1062069"/>
                    <a:pt x="78317" y="1050012"/>
                    <a:pt x="69850" y="1037312"/>
                  </a:cubicBezTo>
                  <a:lnTo>
                    <a:pt x="57150" y="1018262"/>
                  </a:lnTo>
                  <a:cubicBezTo>
                    <a:pt x="69594" y="931151"/>
                    <a:pt x="44239" y="1005652"/>
                    <a:pt x="133350" y="967462"/>
                  </a:cubicBezTo>
                  <a:cubicBezTo>
                    <a:pt x="142051" y="963733"/>
                    <a:pt x="116169" y="959458"/>
                    <a:pt x="107950" y="954762"/>
                  </a:cubicBezTo>
                  <a:cubicBezTo>
                    <a:pt x="101324" y="950976"/>
                    <a:pt x="95726" y="945475"/>
                    <a:pt x="88900" y="942062"/>
                  </a:cubicBezTo>
                  <a:cubicBezTo>
                    <a:pt x="75883" y="935553"/>
                    <a:pt x="50176" y="931777"/>
                    <a:pt x="38100" y="929362"/>
                  </a:cubicBezTo>
                  <a:cubicBezTo>
                    <a:pt x="31750" y="925129"/>
                    <a:pt x="24446" y="922058"/>
                    <a:pt x="19050" y="916662"/>
                  </a:cubicBezTo>
                  <a:cubicBezTo>
                    <a:pt x="6740" y="904352"/>
                    <a:pt x="5165" y="894056"/>
                    <a:pt x="0" y="878562"/>
                  </a:cubicBezTo>
                  <a:cubicBezTo>
                    <a:pt x="2117" y="844695"/>
                    <a:pt x="3747" y="810795"/>
                    <a:pt x="6350" y="776962"/>
                  </a:cubicBezTo>
                  <a:cubicBezTo>
                    <a:pt x="7982" y="755752"/>
                    <a:pt x="11129" y="734676"/>
                    <a:pt x="12700" y="713462"/>
                  </a:cubicBezTo>
                  <a:cubicBezTo>
                    <a:pt x="15363" y="677515"/>
                    <a:pt x="11231" y="640699"/>
                    <a:pt x="19050" y="605512"/>
                  </a:cubicBezTo>
                  <a:cubicBezTo>
                    <a:pt x="20502" y="598978"/>
                    <a:pt x="31536" y="600475"/>
                    <a:pt x="38100" y="599162"/>
                  </a:cubicBezTo>
                  <a:cubicBezTo>
                    <a:pt x="52776" y="596227"/>
                    <a:pt x="67733" y="594929"/>
                    <a:pt x="82550" y="592812"/>
                  </a:cubicBezTo>
                  <a:cubicBezTo>
                    <a:pt x="86783" y="586462"/>
                    <a:pt x="92150" y="580736"/>
                    <a:pt x="95250" y="573762"/>
                  </a:cubicBezTo>
                  <a:cubicBezTo>
                    <a:pt x="100687" y="561529"/>
                    <a:pt x="96811" y="543088"/>
                    <a:pt x="107950" y="535662"/>
                  </a:cubicBezTo>
                  <a:lnTo>
                    <a:pt x="127000" y="522962"/>
                  </a:lnTo>
                  <a:cubicBezTo>
                    <a:pt x="142099" y="477666"/>
                    <a:pt x="120689" y="532428"/>
                    <a:pt x="152400" y="484862"/>
                  </a:cubicBezTo>
                  <a:cubicBezTo>
                    <a:pt x="156113" y="479293"/>
                    <a:pt x="154569" y="471039"/>
                    <a:pt x="158750" y="465812"/>
                  </a:cubicBezTo>
                  <a:cubicBezTo>
                    <a:pt x="170882" y="450647"/>
                    <a:pt x="181512" y="454431"/>
                    <a:pt x="196850" y="446762"/>
                  </a:cubicBezTo>
                  <a:cubicBezTo>
                    <a:pt x="203676" y="443349"/>
                    <a:pt x="209074" y="437475"/>
                    <a:pt x="215900" y="434062"/>
                  </a:cubicBezTo>
                  <a:cubicBezTo>
                    <a:pt x="221887" y="431069"/>
                    <a:pt x="228963" y="430705"/>
                    <a:pt x="234950" y="427712"/>
                  </a:cubicBezTo>
                  <a:cubicBezTo>
                    <a:pt x="278803" y="405786"/>
                    <a:pt x="226537" y="421878"/>
                    <a:pt x="279400" y="408662"/>
                  </a:cubicBezTo>
                  <a:cubicBezTo>
                    <a:pt x="310420" y="362131"/>
                    <a:pt x="277499" y="418169"/>
                    <a:pt x="298450" y="313412"/>
                  </a:cubicBezTo>
                  <a:cubicBezTo>
                    <a:pt x="299947" y="305928"/>
                    <a:pt x="307737" y="301188"/>
                    <a:pt x="311150" y="294362"/>
                  </a:cubicBezTo>
                  <a:cubicBezTo>
                    <a:pt x="314143" y="288375"/>
                    <a:pt x="312053" y="279203"/>
                    <a:pt x="317500" y="275312"/>
                  </a:cubicBezTo>
                  <a:cubicBezTo>
                    <a:pt x="328393" y="267531"/>
                    <a:pt x="342613" y="265859"/>
                    <a:pt x="355600" y="262612"/>
                  </a:cubicBezTo>
                  <a:cubicBezTo>
                    <a:pt x="364067" y="260495"/>
                    <a:pt x="372609" y="258660"/>
                    <a:pt x="381000" y="256262"/>
                  </a:cubicBezTo>
                  <a:cubicBezTo>
                    <a:pt x="387436" y="254423"/>
                    <a:pt x="393464" y="251109"/>
                    <a:pt x="400050" y="249912"/>
                  </a:cubicBezTo>
                  <a:cubicBezTo>
                    <a:pt x="416840" y="246859"/>
                    <a:pt x="433917" y="245679"/>
                    <a:pt x="450850" y="243562"/>
                  </a:cubicBezTo>
                  <a:cubicBezTo>
                    <a:pt x="451166" y="241981"/>
                    <a:pt x="458343" y="199271"/>
                    <a:pt x="463550" y="192762"/>
                  </a:cubicBezTo>
                  <a:cubicBezTo>
                    <a:pt x="468318" y="186803"/>
                    <a:pt x="476250" y="184295"/>
                    <a:pt x="482600" y="180062"/>
                  </a:cubicBezTo>
                  <a:cubicBezTo>
                    <a:pt x="484717" y="173712"/>
                    <a:pt x="484769" y="166239"/>
                    <a:pt x="488950" y="161012"/>
                  </a:cubicBezTo>
                  <a:cubicBezTo>
                    <a:pt x="493718" y="155053"/>
                    <a:pt x="500445" y="149391"/>
                    <a:pt x="508000" y="148312"/>
                  </a:cubicBezTo>
                  <a:cubicBezTo>
                    <a:pt x="545775" y="142916"/>
                    <a:pt x="584200" y="144079"/>
                    <a:pt x="622300" y="141962"/>
                  </a:cubicBezTo>
                  <a:cubicBezTo>
                    <a:pt x="639233" y="139845"/>
                    <a:pt x="656636" y="140102"/>
                    <a:pt x="673100" y="135612"/>
                  </a:cubicBezTo>
                  <a:cubicBezTo>
                    <a:pt x="680463" y="133604"/>
                    <a:pt x="686754" y="128308"/>
                    <a:pt x="692150" y="122912"/>
                  </a:cubicBezTo>
                  <a:cubicBezTo>
                    <a:pt x="702497" y="112565"/>
                    <a:pt x="707757" y="98584"/>
                    <a:pt x="711200" y="84812"/>
                  </a:cubicBezTo>
                  <a:cubicBezTo>
                    <a:pt x="713818" y="74341"/>
                    <a:pt x="711563" y="62042"/>
                    <a:pt x="717550" y="53062"/>
                  </a:cubicBezTo>
                  <a:cubicBezTo>
                    <a:pt x="721263" y="47493"/>
                    <a:pt x="729984" y="47730"/>
                    <a:pt x="736600" y="46712"/>
                  </a:cubicBezTo>
                  <a:cubicBezTo>
                    <a:pt x="757625" y="43477"/>
                    <a:pt x="778992" y="43000"/>
                    <a:pt x="800100" y="40362"/>
                  </a:cubicBezTo>
                  <a:cubicBezTo>
                    <a:pt x="812876" y="38765"/>
                    <a:pt x="825335" y="34527"/>
                    <a:pt x="838200" y="34012"/>
                  </a:cubicBezTo>
                  <a:cubicBezTo>
                    <a:pt x="931283" y="30289"/>
                    <a:pt x="1024467" y="29779"/>
                    <a:pt x="1117600" y="27662"/>
                  </a:cubicBezTo>
                  <a:cubicBezTo>
                    <a:pt x="1115483" y="21312"/>
                    <a:pt x="1098550" y="-8321"/>
                    <a:pt x="1130300" y="2262"/>
                  </a:cubicBezTo>
                  <a:cubicBezTo>
                    <a:pt x="1144780" y="7089"/>
                    <a:pt x="1155700" y="19195"/>
                    <a:pt x="1168400" y="27662"/>
                  </a:cubicBezTo>
                  <a:lnTo>
                    <a:pt x="1187450" y="40362"/>
                  </a:lnTo>
                  <a:cubicBezTo>
                    <a:pt x="1189567" y="46712"/>
                    <a:pt x="1204419" y="35627"/>
                    <a:pt x="1205437" y="42243"/>
                  </a:cubicBezTo>
                  <a:cubicBezTo>
                    <a:pt x="1208672" y="63268"/>
                    <a:pt x="1197856" y="110526"/>
                    <a:pt x="1200150" y="122912"/>
                  </a:cubicBezTo>
                  <a:cubicBezTo>
                    <a:pt x="1202444" y="135298"/>
                    <a:pt x="1212850" y="118679"/>
                    <a:pt x="1219200" y="116562"/>
                  </a:cubicBezTo>
                  <a:cubicBezTo>
                    <a:pt x="1223433" y="103862"/>
                    <a:pt x="1220761" y="85888"/>
                    <a:pt x="1231900" y="78462"/>
                  </a:cubicBezTo>
                  <a:cubicBezTo>
                    <a:pt x="1244600" y="69995"/>
                    <a:pt x="1255520" y="57889"/>
                    <a:pt x="1270000" y="53062"/>
                  </a:cubicBezTo>
                  <a:cubicBezTo>
                    <a:pt x="1276350" y="50945"/>
                    <a:pt x="1287283" y="50945"/>
                    <a:pt x="1289050" y="46712"/>
                  </a:cubicBezTo>
                  <a:cubicBezTo>
                    <a:pt x="1290818" y="42479"/>
                    <a:pt x="1232722" y="43623"/>
                    <a:pt x="1280605" y="27662"/>
                  </a:cubicBezTo>
                  <a:cubicBezTo>
                    <a:pt x="1312378" y="31192"/>
                    <a:pt x="1380776" y="40362"/>
                    <a:pt x="1403350" y="46712"/>
                  </a:cubicBezTo>
                  <a:cubicBezTo>
                    <a:pt x="1425924" y="53062"/>
                    <a:pt x="1412637" y="58936"/>
                    <a:pt x="1416050" y="65762"/>
                  </a:cubicBezTo>
                  <a:cubicBezTo>
                    <a:pt x="1419043" y="71749"/>
                    <a:pt x="1417667" y="80079"/>
                    <a:pt x="1422400" y="84812"/>
                  </a:cubicBezTo>
                  <a:cubicBezTo>
                    <a:pt x="1427133" y="89545"/>
                    <a:pt x="1435463" y="88169"/>
                    <a:pt x="1441450" y="91162"/>
                  </a:cubicBezTo>
                  <a:cubicBezTo>
                    <a:pt x="1448276" y="94575"/>
                    <a:pt x="1453354" y="101182"/>
                    <a:pt x="1460500" y="103862"/>
                  </a:cubicBezTo>
                  <a:cubicBezTo>
                    <a:pt x="1467600" y="106525"/>
                    <a:pt x="1526070" y="115849"/>
                    <a:pt x="1530350" y="116562"/>
                  </a:cubicBezTo>
                  <a:cubicBezTo>
                    <a:pt x="1536700" y="120795"/>
                    <a:pt x="1541916" y="130759"/>
                    <a:pt x="1549400" y="129262"/>
                  </a:cubicBezTo>
                  <a:cubicBezTo>
                    <a:pt x="1556884" y="127765"/>
                    <a:pt x="1558687" y="117038"/>
                    <a:pt x="1562100" y="110212"/>
                  </a:cubicBezTo>
                  <a:cubicBezTo>
                    <a:pt x="1565093" y="104225"/>
                    <a:pt x="1561841" y="92220"/>
                    <a:pt x="1568450" y="91162"/>
                  </a:cubicBezTo>
                  <a:cubicBezTo>
                    <a:pt x="1618656" y="83129"/>
                    <a:pt x="1670050" y="86929"/>
                    <a:pt x="1720850" y="84812"/>
                  </a:cubicBezTo>
                  <a:cubicBezTo>
                    <a:pt x="1729317" y="97512"/>
                    <a:pt x="1741423" y="108432"/>
                    <a:pt x="1746250" y="122912"/>
                  </a:cubicBezTo>
                  <a:cubicBezTo>
                    <a:pt x="1748367" y="129262"/>
                    <a:pt x="1749349" y="136111"/>
                    <a:pt x="1752600" y="141962"/>
                  </a:cubicBezTo>
                  <a:cubicBezTo>
                    <a:pt x="1760013" y="155305"/>
                    <a:pt x="1773173" y="165582"/>
                    <a:pt x="1778000" y="180062"/>
                  </a:cubicBezTo>
                  <a:cubicBezTo>
                    <a:pt x="1782233" y="192762"/>
                    <a:pt x="1779561" y="210736"/>
                    <a:pt x="1790700" y="218162"/>
                  </a:cubicBezTo>
                  <a:cubicBezTo>
                    <a:pt x="1811572" y="232077"/>
                    <a:pt x="1805796" y="230639"/>
                    <a:pt x="1828800" y="237212"/>
                  </a:cubicBezTo>
                  <a:cubicBezTo>
                    <a:pt x="1884614" y="253159"/>
                    <a:pt x="1844133" y="240206"/>
                    <a:pt x="1835150" y="237212"/>
                  </a:cubicBezTo>
                  <a:cubicBezTo>
                    <a:pt x="1830917" y="230862"/>
                    <a:pt x="1814966" y="219659"/>
                    <a:pt x="1822450" y="218162"/>
                  </a:cubicBezTo>
                  <a:cubicBezTo>
                    <a:pt x="1832583" y="216135"/>
                    <a:pt x="1893572" y="218798"/>
                    <a:pt x="1917700" y="230862"/>
                  </a:cubicBezTo>
                  <a:cubicBezTo>
                    <a:pt x="1924526" y="234275"/>
                    <a:pt x="1930400" y="239329"/>
                    <a:pt x="1936750" y="243562"/>
                  </a:cubicBezTo>
                  <a:cubicBezTo>
                    <a:pt x="1950228" y="283996"/>
                    <a:pt x="1930911" y="243903"/>
                    <a:pt x="1968500" y="268962"/>
                  </a:cubicBezTo>
                  <a:cubicBezTo>
                    <a:pt x="1974850" y="273195"/>
                    <a:pt x="1975804" y="282616"/>
                    <a:pt x="1981200" y="288012"/>
                  </a:cubicBezTo>
                  <a:cubicBezTo>
                    <a:pt x="1986596" y="293408"/>
                    <a:pt x="1993900" y="296479"/>
                    <a:pt x="2000250" y="300712"/>
                  </a:cubicBezTo>
                  <a:cubicBezTo>
                    <a:pt x="2002367" y="307062"/>
                    <a:pt x="2005403" y="313176"/>
                    <a:pt x="2006600" y="319762"/>
                  </a:cubicBezTo>
                  <a:cubicBezTo>
                    <a:pt x="2009653" y="336552"/>
                    <a:pt x="2006019" y="354968"/>
                    <a:pt x="2012950" y="370562"/>
                  </a:cubicBezTo>
                  <a:cubicBezTo>
                    <a:pt x="2015668" y="376679"/>
                    <a:pt x="2025650" y="374795"/>
                    <a:pt x="2032000" y="376912"/>
                  </a:cubicBezTo>
                  <a:cubicBezTo>
                    <a:pt x="2055616" y="412336"/>
                    <a:pt x="2040510" y="383525"/>
                    <a:pt x="2051050" y="446762"/>
                  </a:cubicBezTo>
                  <a:cubicBezTo>
                    <a:pt x="2055020" y="470583"/>
                    <a:pt x="2057711" y="470074"/>
                    <a:pt x="2063750" y="491212"/>
                  </a:cubicBezTo>
                  <a:cubicBezTo>
                    <a:pt x="2066148" y="499603"/>
                    <a:pt x="2067983" y="508145"/>
                    <a:pt x="2070100" y="516612"/>
                  </a:cubicBezTo>
                  <a:cubicBezTo>
                    <a:pt x="2072217" y="544129"/>
                    <a:pt x="2072146" y="571902"/>
                    <a:pt x="2076450" y="599162"/>
                  </a:cubicBezTo>
                  <a:cubicBezTo>
                    <a:pt x="2078538" y="612385"/>
                    <a:pt x="2084917" y="624562"/>
                    <a:pt x="2089150" y="637262"/>
                  </a:cubicBezTo>
                  <a:lnTo>
                    <a:pt x="2101850" y="675362"/>
                  </a:lnTo>
                  <a:cubicBezTo>
                    <a:pt x="2103967" y="681712"/>
                    <a:pt x="2106887" y="687848"/>
                    <a:pt x="2108200" y="694412"/>
                  </a:cubicBezTo>
                  <a:lnTo>
                    <a:pt x="2114550" y="726162"/>
                  </a:lnTo>
                  <a:cubicBezTo>
                    <a:pt x="2112433" y="751562"/>
                    <a:pt x="2111569" y="777098"/>
                    <a:pt x="2108200" y="802362"/>
                  </a:cubicBezTo>
                  <a:cubicBezTo>
                    <a:pt x="2107315" y="808997"/>
                    <a:pt x="2106583" y="816679"/>
                    <a:pt x="2101850" y="821412"/>
                  </a:cubicBezTo>
                  <a:cubicBezTo>
                    <a:pt x="2097117" y="826145"/>
                    <a:pt x="2089150" y="825645"/>
                    <a:pt x="2082800" y="827762"/>
                  </a:cubicBezTo>
                  <a:cubicBezTo>
                    <a:pt x="2080683" y="834112"/>
                    <a:pt x="2079443" y="840825"/>
                    <a:pt x="2076450" y="846812"/>
                  </a:cubicBezTo>
                  <a:cubicBezTo>
                    <a:pt x="2073037" y="853638"/>
                    <a:pt x="2066163" y="858622"/>
                    <a:pt x="2063750" y="865862"/>
                  </a:cubicBezTo>
                  <a:cubicBezTo>
                    <a:pt x="2059679" y="878076"/>
                    <a:pt x="2060193" y="891393"/>
                    <a:pt x="2057400" y="903962"/>
                  </a:cubicBezTo>
                  <a:cubicBezTo>
                    <a:pt x="2055948" y="910496"/>
                    <a:pt x="2052889" y="916576"/>
                    <a:pt x="2051050" y="923012"/>
                  </a:cubicBezTo>
                  <a:cubicBezTo>
                    <a:pt x="2048652" y="931403"/>
                    <a:pt x="2051326" y="942732"/>
                    <a:pt x="2044700" y="948412"/>
                  </a:cubicBezTo>
                  <a:cubicBezTo>
                    <a:pt x="2034536" y="957124"/>
                    <a:pt x="2019300" y="956879"/>
                    <a:pt x="2006600" y="961112"/>
                  </a:cubicBezTo>
                  <a:lnTo>
                    <a:pt x="1987550" y="967462"/>
                  </a:lnTo>
                  <a:lnTo>
                    <a:pt x="1968500" y="973812"/>
                  </a:lnTo>
                  <a:cubicBezTo>
                    <a:pt x="1964267" y="980162"/>
                    <a:pt x="1959213" y="986036"/>
                    <a:pt x="1955800" y="992862"/>
                  </a:cubicBezTo>
                  <a:cubicBezTo>
                    <a:pt x="1952807" y="998849"/>
                    <a:pt x="1954183" y="1007179"/>
                    <a:pt x="1949450" y="1011912"/>
                  </a:cubicBezTo>
                  <a:cubicBezTo>
                    <a:pt x="1944717" y="1016645"/>
                    <a:pt x="1937070" y="1017706"/>
                    <a:pt x="1930400" y="1018262"/>
                  </a:cubicBezTo>
                  <a:cubicBezTo>
                    <a:pt x="1886053" y="1021958"/>
                    <a:pt x="1841500" y="1022495"/>
                    <a:pt x="1797050" y="1024612"/>
                  </a:cubicBezTo>
                  <a:cubicBezTo>
                    <a:pt x="1778000" y="1026729"/>
                    <a:pt x="1759001" y="1029370"/>
                    <a:pt x="1739900" y="1030962"/>
                  </a:cubicBezTo>
                  <a:cubicBezTo>
                    <a:pt x="1635825" y="1039635"/>
                    <a:pt x="1662591" y="1010400"/>
                    <a:pt x="1631950" y="1056362"/>
                  </a:cubicBezTo>
                  <a:cubicBezTo>
                    <a:pt x="1631950" y="1056362"/>
                    <a:pt x="1619726" y="1047075"/>
                    <a:pt x="1612900" y="1043662"/>
                  </a:cubicBezTo>
                  <a:cubicBezTo>
                    <a:pt x="1560320" y="1017372"/>
                    <a:pt x="1629395" y="1061008"/>
                    <a:pt x="1574800" y="1024612"/>
                  </a:cubicBezTo>
                  <a:cubicBezTo>
                    <a:pt x="1570567" y="1018262"/>
                    <a:pt x="1566986" y="1011425"/>
                    <a:pt x="1562100" y="1005562"/>
                  </a:cubicBezTo>
                  <a:cubicBezTo>
                    <a:pt x="1556351" y="998663"/>
                    <a:pt x="1548031" y="993984"/>
                    <a:pt x="1543050" y="986512"/>
                  </a:cubicBezTo>
                  <a:cubicBezTo>
                    <a:pt x="1539337" y="980943"/>
                    <a:pt x="1542147" y="971353"/>
                    <a:pt x="1536700" y="967462"/>
                  </a:cubicBezTo>
                  <a:cubicBezTo>
                    <a:pt x="1521387" y="956524"/>
                    <a:pt x="1478142" y="951352"/>
                    <a:pt x="1460500" y="948412"/>
                  </a:cubicBezTo>
                  <a:cubicBezTo>
                    <a:pt x="1445985" y="904866"/>
                    <a:pt x="1455249" y="953663"/>
                    <a:pt x="1485900" y="923012"/>
                  </a:cubicBezTo>
                  <a:cubicBezTo>
                    <a:pt x="1490633" y="918279"/>
                    <a:pt x="1483263" y="909531"/>
                    <a:pt x="1479550" y="903962"/>
                  </a:cubicBezTo>
                  <a:cubicBezTo>
                    <a:pt x="1474569" y="896490"/>
                    <a:pt x="1467589" y="890425"/>
                    <a:pt x="1460500" y="884912"/>
                  </a:cubicBezTo>
                  <a:cubicBezTo>
                    <a:pt x="1448452" y="875541"/>
                    <a:pt x="1422400" y="859512"/>
                    <a:pt x="1422400" y="859512"/>
                  </a:cubicBezTo>
                  <a:cubicBezTo>
                    <a:pt x="1428750" y="855279"/>
                    <a:pt x="1434624" y="850225"/>
                    <a:pt x="1441450" y="846812"/>
                  </a:cubicBezTo>
                  <a:cubicBezTo>
                    <a:pt x="1461027" y="837023"/>
                    <a:pt x="1493788" y="836301"/>
                    <a:pt x="1511300" y="834112"/>
                  </a:cubicBezTo>
                  <a:cubicBezTo>
                    <a:pt x="1504950" y="829879"/>
                    <a:pt x="1492250" y="829044"/>
                    <a:pt x="1492250" y="821412"/>
                  </a:cubicBezTo>
                  <a:cubicBezTo>
                    <a:pt x="1492250" y="813780"/>
                    <a:pt x="1503990" y="810905"/>
                    <a:pt x="1511300" y="808712"/>
                  </a:cubicBezTo>
                  <a:cubicBezTo>
                    <a:pt x="1525636" y="804411"/>
                    <a:pt x="1540933" y="804479"/>
                    <a:pt x="1555750" y="802362"/>
                  </a:cubicBezTo>
                  <a:cubicBezTo>
                    <a:pt x="1572639" y="751695"/>
                    <a:pt x="1553156" y="789662"/>
                    <a:pt x="1657350" y="789662"/>
                  </a:cubicBezTo>
                  <a:cubicBezTo>
                    <a:pt x="1676517" y="789662"/>
                    <a:pt x="1695450" y="785429"/>
                    <a:pt x="1714500" y="783312"/>
                  </a:cubicBezTo>
                  <a:cubicBezTo>
                    <a:pt x="1731433" y="732512"/>
                    <a:pt x="1706033" y="791779"/>
                    <a:pt x="1739900" y="757912"/>
                  </a:cubicBezTo>
                  <a:cubicBezTo>
                    <a:pt x="1761735" y="736077"/>
                    <a:pt x="1763665" y="724717"/>
                    <a:pt x="1771650" y="700762"/>
                  </a:cubicBezTo>
                  <a:cubicBezTo>
                    <a:pt x="1768109" y="672435"/>
                    <a:pt x="1768904" y="634516"/>
                    <a:pt x="1746250" y="611862"/>
                  </a:cubicBezTo>
                  <a:cubicBezTo>
                    <a:pt x="1740854" y="606466"/>
                    <a:pt x="1734026" y="602575"/>
                    <a:pt x="1727200" y="599162"/>
                  </a:cubicBezTo>
                  <a:cubicBezTo>
                    <a:pt x="1721213" y="596169"/>
                    <a:pt x="1714500" y="594929"/>
                    <a:pt x="1708150" y="592812"/>
                  </a:cubicBezTo>
                  <a:cubicBezTo>
                    <a:pt x="1674283" y="542012"/>
                    <a:pt x="1718733" y="603395"/>
                    <a:pt x="1676400" y="561062"/>
                  </a:cubicBezTo>
                  <a:cubicBezTo>
                    <a:pt x="1671004" y="555666"/>
                    <a:pt x="1669096" y="547408"/>
                    <a:pt x="1663700" y="542012"/>
                  </a:cubicBezTo>
                  <a:cubicBezTo>
                    <a:pt x="1637852" y="516164"/>
                    <a:pt x="1644276" y="541763"/>
                    <a:pt x="1606550" y="516612"/>
                  </a:cubicBezTo>
                  <a:cubicBezTo>
                    <a:pt x="1600200" y="512379"/>
                    <a:pt x="1594474" y="507012"/>
                    <a:pt x="1587500" y="503912"/>
                  </a:cubicBezTo>
                  <a:cubicBezTo>
                    <a:pt x="1556414" y="490096"/>
                    <a:pt x="1552417" y="493387"/>
                    <a:pt x="1524000" y="484862"/>
                  </a:cubicBezTo>
                  <a:cubicBezTo>
                    <a:pt x="1432902" y="457533"/>
                    <a:pt x="1546398" y="487287"/>
                    <a:pt x="1435100" y="459462"/>
                  </a:cubicBezTo>
                  <a:lnTo>
                    <a:pt x="1409700" y="453112"/>
                  </a:lnTo>
                  <a:lnTo>
                    <a:pt x="1365250" y="459462"/>
                  </a:lnTo>
                  <a:cubicBezTo>
                    <a:pt x="1348335" y="461717"/>
                    <a:pt x="1331283" y="463007"/>
                    <a:pt x="1314450" y="465812"/>
                  </a:cubicBezTo>
                  <a:cubicBezTo>
                    <a:pt x="1305842" y="467247"/>
                    <a:pt x="1297441" y="469764"/>
                    <a:pt x="1289050" y="472162"/>
                  </a:cubicBezTo>
                  <a:cubicBezTo>
                    <a:pt x="1282614" y="474001"/>
                    <a:pt x="1276626" y="477565"/>
                    <a:pt x="1270000" y="478512"/>
                  </a:cubicBezTo>
                  <a:cubicBezTo>
                    <a:pt x="1233624" y="483709"/>
                    <a:pt x="1197716" y="482296"/>
                    <a:pt x="1162050" y="491212"/>
                  </a:cubicBezTo>
                  <a:cubicBezTo>
                    <a:pt x="1075622" y="512819"/>
                    <a:pt x="1158512" y="492784"/>
                    <a:pt x="1104900" y="516612"/>
                  </a:cubicBezTo>
                  <a:cubicBezTo>
                    <a:pt x="1092667" y="522049"/>
                    <a:pt x="1079500" y="525079"/>
                    <a:pt x="1066800" y="529312"/>
                  </a:cubicBezTo>
                  <a:cubicBezTo>
                    <a:pt x="1060450" y="531429"/>
                    <a:pt x="1054352" y="534562"/>
                    <a:pt x="1047750" y="535662"/>
                  </a:cubicBezTo>
                  <a:cubicBezTo>
                    <a:pt x="999004" y="543786"/>
                    <a:pt x="1022275" y="539487"/>
                    <a:pt x="977900" y="548362"/>
                  </a:cubicBezTo>
                  <a:cubicBezTo>
                    <a:pt x="975783" y="554712"/>
                    <a:pt x="976283" y="562679"/>
                    <a:pt x="971550" y="567412"/>
                  </a:cubicBezTo>
                  <a:cubicBezTo>
                    <a:pt x="966817" y="572145"/>
                    <a:pt x="958487" y="570769"/>
                    <a:pt x="952500" y="573762"/>
                  </a:cubicBezTo>
                  <a:cubicBezTo>
                    <a:pt x="945674" y="577175"/>
                    <a:pt x="940424" y="583362"/>
                    <a:pt x="933450" y="586462"/>
                  </a:cubicBezTo>
                  <a:cubicBezTo>
                    <a:pt x="921217" y="591899"/>
                    <a:pt x="908050" y="594929"/>
                    <a:pt x="895350" y="599162"/>
                  </a:cubicBezTo>
                  <a:lnTo>
                    <a:pt x="857250" y="611862"/>
                  </a:lnTo>
                  <a:cubicBezTo>
                    <a:pt x="850900" y="613979"/>
                    <a:pt x="843769" y="614499"/>
                    <a:pt x="838200" y="618212"/>
                  </a:cubicBezTo>
                  <a:cubicBezTo>
                    <a:pt x="808437" y="638054"/>
                    <a:pt x="826678" y="629657"/>
                    <a:pt x="781050" y="637262"/>
                  </a:cubicBezTo>
                  <a:cubicBezTo>
                    <a:pt x="776627" y="643896"/>
                    <a:pt x="760247" y="664846"/>
                    <a:pt x="762000" y="675362"/>
                  </a:cubicBezTo>
                  <a:cubicBezTo>
                    <a:pt x="763255" y="682890"/>
                    <a:pt x="771600" y="687438"/>
                    <a:pt x="774700" y="694412"/>
                  </a:cubicBezTo>
                  <a:cubicBezTo>
                    <a:pt x="780137" y="706645"/>
                    <a:pt x="783167" y="719812"/>
                    <a:pt x="787400" y="732512"/>
                  </a:cubicBezTo>
                  <a:lnTo>
                    <a:pt x="793750" y="751562"/>
                  </a:lnTo>
                  <a:cubicBezTo>
                    <a:pt x="789517" y="757912"/>
                    <a:pt x="787400" y="766379"/>
                    <a:pt x="781050" y="770612"/>
                  </a:cubicBezTo>
                  <a:cubicBezTo>
                    <a:pt x="773788" y="775453"/>
                    <a:pt x="764236" y="775401"/>
                    <a:pt x="755650" y="776962"/>
                  </a:cubicBezTo>
                  <a:cubicBezTo>
                    <a:pt x="740924" y="779639"/>
                    <a:pt x="726017" y="781195"/>
                    <a:pt x="711200" y="783312"/>
                  </a:cubicBezTo>
                  <a:cubicBezTo>
                    <a:pt x="706967" y="789662"/>
                    <a:pt x="704243" y="797336"/>
                    <a:pt x="698500" y="802362"/>
                  </a:cubicBezTo>
                  <a:cubicBezTo>
                    <a:pt x="687013" y="812413"/>
                    <a:pt x="660400" y="827762"/>
                    <a:pt x="660400" y="827762"/>
                  </a:cubicBezTo>
                  <a:cubicBezTo>
                    <a:pt x="656167" y="834112"/>
                    <a:pt x="653659" y="842044"/>
                    <a:pt x="647700" y="846812"/>
                  </a:cubicBezTo>
                  <a:cubicBezTo>
                    <a:pt x="642473" y="850993"/>
                    <a:pt x="635343" y="853162"/>
                    <a:pt x="628650" y="853162"/>
                  </a:cubicBezTo>
                  <a:cubicBezTo>
                    <a:pt x="598941" y="853162"/>
                    <a:pt x="569383" y="848929"/>
                    <a:pt x="539750" y="846812"/>
                  </a:cubicBezTo>
                  <a:cubicBezTo>
                    <a:pt x="533400" y="844695"/>
                    <a:pt x="527393" y="840462"/>
                    <a:pt x="520700" y="840462"/>
                  </a:cubicBezTo>
                  <a:cubicBezTo>
                    <a:pt x="462809" y="840462"/>
                    <a:pt x="500434" y="856811"/>
                    <a:pt x="482600" y="910312"/>
                  </a:cubicBezTo>
                  <a:cubicBezTo>
                    <a:pt x="480187" y="917552"/>
                    <a:pt x="469900" y="918779"/>
                    <a:pt x="463550" y="923012"/>
                  </a:cubicBezTo>
                  <a:lnTo>
                    <a:pt x="444500" y="980162"/>
                  </a:lnTo>
                  <a:cubicBezTo>
                    <a:pt x="442383" y="986512"/>
                    <a:pt x="444644" y="997589"/>
                    <a:pt x="438150" y="999212"/>
                  </a:cubicBezTo>
                  <a:lnTo>
                    <a:pt x="412750" y="1005562"/>
                  </a:lnTo>
                  <a:cubicBezTo>
                    <a:pt x="389592" y="1075037"/>
                    <a:pt x="426526" y="969804"/>
                    <a:pt x="393700" y="1043662"/>
                  </a:cubicBezTo>
                  <a:cubicBezTo>
                    <a:pt x="388263" y="1055895"/>
                    <a:pt x="392139" y="1074336"/>
                    <a:pt x="381000" y="1081762"/>
                  </a:cubicBezTo>
                  <a:cubicBezTo>
                    <a:pt x="374650" y="1085995"/>
                    <a:pt x="367813" y="1089576"/>
                    <a:pt x="361950" y="1094462"/>
                  </a:cubicBezTo>
                  <a:cubicBezTo>
                    <a:pt x="355051" y="1100211"/>
                    <a:pt x="350697" y="1109057"/>
                    <a:pt x="342900" y="1113512"/>
                  </a:cubicBezTo>
                  <a:cubicBezTo>
                    <a:pt x="335323" y="1117842"/>
                    <a:pt x="325967" y="1117745"/>
                    <a:pt x="317500" y="1119862"/>
                  </a:cubicBezTo>
                  <a:cubicBezTo>
                    <a:pt x="315383" y="1126212"/>
                    <a:pt x="314143" y="1132925"/>
                    <a:pt x="311150" y="1138912"/>
                  </a:cubicBezTo>
                  <a:cubicBezTo>
                    <a:pt x="307737" y="1145738"/>
                    <a:pt x="301456" y="1150947"/>
                    <a:pt x="298450" y="1157962"/>
                  </a:cubicBezTo>
                  <a:cubicBezTo>
                    <a:pt x="295012" y="1165984"/>
                    <a:pt x="297552" y="1176547"/>
                    <a:pt x="292100" y="1183362"/>
                  </a:cubicBezTo>
                  <a:cubicBezTo>
                    <a:pt x="271042" y="1209685"/>
                    <a:pt x="318558" y="1182303"/>
                    <a:pt x="317500" y="1177012"/>
                  </a:cubicBezTo>
                  <a:close/>
                </a:path>
              </a:pathLst>
            </a:custGeom>
            <a:solidFill>
              <a:srgbClr val="0202CE"/>
            </a:solidFill>
            <a:ln cap="flat" cmpd="sng" w="12700">
              <a:solidFill>
                <a:srgbClr val="002F8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grpSp>
      <p:sp>
        <p:nvSpPr>
          <p:cNvPr id="165" name="Google Shape;165;p18"/>
          <p:cNvSpPr/>
          <p:nvPr/>
        </p:nvSpPr>
        <p:spPr>
          <a:xfrm>
            <a:off x="33177" y="2161465"/>
            <a:ext cx="3878253" cy="1831637"/>
          </a:xfrm>
          <a:prstGeom prst="wedgeEllipseCallout">
            <a:avLst>
              <a:gd fmla="val 53065" name="adj1"/>
              <a:gd fmla="val -47064" name="adj2"/>
            </a:avLst>
          </a:prstGeom>
          <a:solidFill>
            <a:srgbClr val="0202CE"/>
          </a:solidFill>
          <a:ln cap="flat" cmpd="sng" w="12700">
            <a:solidFill>
              <a:srgbClr val="002F8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2000">
                <a:solidFill>
                  <a:schemeClr val="lt1"/>
                </a:solidFill>
                <a:latin typeface="Candara"/>
                <a:ea typeface="Candara"/>
                <a:cs typeface="Candara"/>
                <a:sym typeface="Candara"/>
              </a:rPr>
              <a:t>MENTAL FUNCTIONS</a:t>
            </a:r>
            <a:endParaRPr/>
          </a:p>
          <a:p>
            <a:pPr indent="0" lvl="0" marL="0" marR="0" rtl="0" algn="ctr">
              <a:spcBef>
                <a:spcPts val="0"/>
              </a:spcBef>
              <a:spcAft>
                <a:spcPts val="0"/>
              </a:spcAft>
              <a:buNone/>
            </a:pPr>
            <a:r>
              <a:rPr b="1" lang="en-GB" sz="2000">
                <a:solidFill>
                  <a:schemeClr val="lt1"/>
                </a:solidFill>
                <a:latin typeface="Candara"/>
                <a:ea typeface="Candara"/>
                <a:cs typeface="Candara"/>
                <a:sym typeface="Candara"/>
              </a:rPr>
              <a:t>Think, Reflect, Plan, Analyse, Imagine, Problem Solve </a:t>
            </a:r>
            <a:endParaRPr/>
          </a:p>
        </p:txBody>
      </p:sp>
      <p:sp>
        <p:nvSpPr>
          <p:cNvPr id="166" name="Google Shape;166;p18"/>
          <p:cNvSpPr/>
          <p:nvPr/>
        </p:nvSpPr>
        <p:spPr>
          <a:xfrm>
            <a:off x="3372071" y="5076019"/>
            <a:ext cx="1813751" cy="1110031"/>
          </a:xfrm>
          <a:prstGeom prst="wedgeEllipseCallout">
            <a:avLst>
              <a:gd fmla="val 3739" name="adj1"/>
              <a:gd fmla="val -105772" name="adj2"/>
            </a:avLst>
          </a:prstGeom>
          <a:solidFill>
            <a:srgbClr val="0202CE"/>
          </a:solidFill>
          <a:ln cap="flat" cmpd="sng" w="12700">
            <a:solidFill>
              <a:srgbClr val="002F8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2000">
                <a:solidFill>
                  <a:schemeClr val="lt1"/>
                </a:solidFill>
                <a:latin typeface="Candara"/>
                <a:ea typeface="Candara"/>
                <a:cs typeface="Candara"/>
                <a:sym typeface="Candara"/>
              </a:rPr>
              <a:t>Language</a:t>
            </a:r>
            <a:endParaRPr/>
          </a:p>
        </p:txBody>
      </p:sp>
      <p:sp>
        <p:nvSpPr>
          <p:cNvPr id="167" name="Google Shape;167;p18"/>
          <p:cNvSpPr/>
          <p:nvPr/>
        </p:nvSpPr>
        <p:spPr>
          <a:xfrm>
            <a:off x="382268" y="106687"/>
            <a:ext cx="3896679" cy="1836413"/>
          </a:xfrm>
          <a:prstGeom prst="wedgeEllipseCallout">
            <a:avLst>
              <a:gd fmla="val 59765" name="adj1"/>
              <a:gd fmla="val 29902" name="adj2"/>
            </a:avLst>
          </a:prstGeom>
          <a:solidFill>
            <a:srgbClr val="0202CE"/>
          </a:solidFill>
          <a:ln cap="flat" cmpd="sng" w="12700">
            <a:solidFill>
              <a:srgbClr val="002F8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2000">
                <a:solidFill>
                  <a:schemeClr val="lt1"/>
                </a:solidFill>
                <a:latin typeface="Candara"/>
                <a:ea typeface="Candara"/>
                <a:cs typeface="Candara"/>
                <a:sym typeface="Candara"/>
              </a:rPr>
              <a:t>INTEGRATION &amp; REGULATION </a:t>
            </a:r>
            <a:endParaRPr/>
          </a:p>
          <a:p>
            <a:pPr indent="0" lvl="0" marL="0" marR="0" rtl="0" algn="ctr">
              <a:spcBef>
                <a:spcPts val="0"/>
              </a:spcBef>
              <a:spcAft>
                <a:spcPts val="0"/>
              </a:spcAft>
              <a:buNone/>
            </a:pPr>
            <a:r>
              <a:rPr b="1" lang="en-GB" sz="2000">
                <a:solidFill>
                  <a:schemeClr val="lt1"/>
                </a:solidFill>
                <a:latin typeface="Candara"/>
                <a:ea typeface="Candara"/>
                <a:cs typeface="Candara"/>
                <a:sym typeface="Candara"/>
              </a:rPr>
              <a:t>Attention, Feelings, Desires, Empathy</a:t>
            </a:r>
            <a:endParaRPr/>
          </a:p>
        </p:txBody>
      </p:sp>
      <p:sp>
        <p:nvSpPr>
          <p:cNvPr id="168" name="Google Shape;168;p18"/>
          <p:cNvSpPr/>
          <p:nvPr/>
        </p:nvSpPr>
        <p:spPr>
          <a:xfrm>
            <a:off x="7909561" y="4396292"/>
            <a:ext cx="3777770" cy="1430615"/>
          </a:xfrm>
          <a:prstGeom prst="wedgeEllipseCallout">
            <a:avLst>
              <a:gd fmla="val -94281" name="adj1"/>
              <a:gd fmla="val -112905" name="adj2"/>
            </a:avLst>
          </a:prstGeom>
          <a:solidFill>
            <a:srgbClr val="0202CE"/>
          </a:solidFill>
          <a:ln cap="flat" cmpd="sng" w="12700">
            <a:solidFill>
              <a:srgbClr val="002F8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2000">
                <a:solidFill>
                  <a:schemeClr val="lt1"/>
                </a:solidFill>
                <a:latin typeface="Candara"/>
                <a:ea typeface="Candara"/>
                <a:cs typeface="Candara"/>
                <a:sym typeface="Candara"/>
              </a:rPr>
              <a:t>BASIC “NEEDS”</a:t>
            </a:r>
            <a:endParaRPr/>
          </a:p>
          <a:p>
            <a:pPr indent="0" lvl="0" marL="0" marR="0" rtl="0" algn="ctr">
              <a:spcBef>
                <a:spcPts val="0"/>
              </a:spcBef>
              <a:spcAft>
                <a:spcPts val="0"/>
              </a:spcAft>
              <a:buNone/>
            </a:pPr>
            <a:r>
              <a:rPr b="1" lang="en-GB" sz="2000">
                <a:solidFill>
                  <a:schemeClr val="lt1"/>
                </a:solidFill>
                <a:latin typeface="Candara"/>
                <a:ea typeface="Candara"/>
                <a:cs typeface="Candara"/>
                <a:sym typeface="Candara"/>
              </a:rPr>
              <a:t>Connection &amp; attachment to others</a:t>
            </a:r>
            <a:endParaRPr/>
          </a:p>
        </p:txBody>
      </p:sp>
      <p:sp>
        <p:nvSpPr>
          <p:cNvPr id="169" name="Google Shape;169;p18"/>
          <p:cNvSpPr/>
          <p:nvPr/>
        </p:nvSpPr>
        <p:spPr>
          <a:xfrm>
            <a:off x="343074" y="4325132"/>
            <a:ext cx="2965856" cy="1501775"/>
          </a:xfrm>
          <a:prstGeom prst="wedgeEllipseCallout">
            <a:avLst>
              <a:gd fmla="val 67052" name="adj1"/>
              <a:gd fmla="val -78320" name="adj2"/>
            </a:avLst>
          </a:prstGeom>
          <a:solidFill>
            <a:srgbClr val="0202CE"/>
          </a:solidFill>
          <a:ln cap="flat" cmpd="sng" w="12700">
            <a:solidFill>
              <a:srgbClr val="002F8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2000">
                <a:solidFill>
                  <a:schemeClr val="lt1"/>
                </a:solidFill>
                <a:latin typeface="Candara"/>
                <a:ea typeface="Candara"/>
                <a:cs typeface="Candara"/>
                <a:sym typeface="Candara"/>
              </a:rPr>
              <a:t>Self-Awareness, Moral Awareness  &amp; Insight</a:t>
            </a:r>
            <a:endParaRPr/>
          </a:p>
        </p:txBody>
      </p:sp>
      <p:sp>
        <p:nvSpPr>
          <p:cNvPr id="170" name="Google Shape;170;p18"/>
          <p:cNvSpPr/>
          <p:nvPr/>
        </p:nvSpPr>
        <p:spPr>
          <a:xfrm>
            <a:off x="9368543" y="6318179"/>
            <a:ext cx="845103"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solidFill>
                  <a:schemeClr val="dk1"/>
                </a:solidFill>
                <a:latin typeface="Calibri"/>
                <a:ea typeface="Calibri"/>
                <a:cs typeface="Calibri"/>
                <a:sym typeface="Calibri"/>
              </a:rPr>
              <a:t>©2021</a:t>
            </a:r>
            <a:endParaRPr/>
          </a:p>
          <a:p>
            <a:pPr indent="0" lvl="0" marL="0" marR="0" rtl="0" algn="l">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pic>
        <p:nvPicPr>
          <p:cNvPr descr="A picture containing clock&#10;&#10;Description automatically generated" id="171" name="Google Shape;171;p18"/>
          <p:cNvPicPr preferRelativeResize="0"/>
          <p:nvPr/>
        </p:nvPicPr>
        <p:blipFill rotWithShape="1">
          <a:blip r:embed="rId3">
            <a:alphaModFix/>
          </a:blip>
          <a:srcRect b="0" l="0" r="0" t="0"/>
          <a:stretch/>
        </p:blipFill>
        <p:spPr>
          <a:xfrm>
            <a:off x="10221913" y="6238535"/>
            <a:ext cx="1722132" cy="549299"/>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 presetSubtype="0">
                                  <p:stCondLst>
                                    <p:cond delay="0"/>
                                  </p:stCondLst>
                                  <p:childTnLst>
                                    <p:set>
                                      <p:cBhvr>
                                        <p:cTn dur="1" fill="hold">
                                          <p:stCondLst>
                                            <p:cond delay="0"/>
                                          </p:stCondLst>
                                        </p:cTn>
                                        <p:tgtEl>
                                          <p:spTgt spid="15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19"/>
          <p:cNvSpPr txBox="1"/>
          <p:nvPr/>
        </p:nvSpPr>
        <p:spPr>
          <a:xfrm>
            <a:off x="2625726" y="26989"/>
            <a:ext cx="7345363" cy="73183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3200">
              <a:solidFill>
                <a:srgbClr val="FFCC00"/>
              </a:solidFill>
              <a:latin typeface="Calibri"/>
              <a:ea typeface="Calibri"/>
              <a:cs typeface="Calibri"/>
              <a:sym typeface="Calibri"/>
            </a:endParaRPr>
          </a:p>
        </p:txBody>
      </p:sp>
      <p:sp>
        <p:nvSpPr>
          <p:cNvPr id="177" name="Google Shape;177;p19"/>
          <p:cNvSpPr/>
          <p:nvPr/>
        </p:nvSpPr>
        <p:spPr>
          <a:xfrm>
            <a:off x="5597525" y="3363914"/>
            <a:ext cx="2336800" cy="3279775"/>
          </a:xfrm>
          <a:custGeom>
            <a:rect b="b" l="l" r="r" t="t"/>
            <a:pathLst>
              <a:path extrusionOk="0" h="1030943" w="763201">
                <a:moveTo>
                  <a:pt x="382201" y="986493"/>
                </a:moveTo>
                <a:cubicBezTo>
                  <a:pt x="384318" y="982260"/>
                  <a:pt x="385616" y="956719"/>
                  <a:pt x="388551" y="942043"/>
                </a:cubicBezTo>
                <a:cubicBezTo>
                  <a:pt x="394867" y="910463"/>
                  <a:pt x="393979" y="934593"/>
                  <a:pt x="407601" y="903943"/>
                </a:cubicBezTo>
                <a:cubicBezTo>
                  <a:pt x="416435" y="884066"/>
                  <a:pt x="421374" y="861553"/>
                  <a:pt x="426651" y="840443"/>
                </a:cubicBezTo>
                <a:cubicBezTo>
                  <a:pt x="429484" y="806044"/>
                  <a:pt x="396420" y="763561"/>
                  <a:pt x="396420" y="713819"/>
                </a:cubicBezTo>
                <a:cubicBezTo>
                  <a:pt x="396420" y="664077"/>
                  <a:pt x="426904" y="583331"/>
                  <a:pt x="426651" y="541993"/>
                </a:cubicBezTo>
                <a:cubicBezTo>
                  <a:pt x="426398" y="500655"/>
                  <a:pt x="441634" y="477476"/>
                  <a:pt x="394901" y="465793"/>
                </a:cubicBezTo>
                <a:cubicBezTo>
                  <a:pt x="375851" y="467910"/>
                  <a:pt x="353922" y="461853"/>
                  <a:pt x="337751" y="472143"/>
                </a:cubicBezTo>
                <a:cubicBezTo>
                  <a:pt x="326457" y="479330"/>
                  <a:pt x="329284" y="497543"/>
                  <a:pt x="325051" y="510243"/>
                </a:cubicBezTo>
                <a:cubicBezTo>
                  <a:pt x="322934" y="516593"/>
                  <a:pt x="325051" y="527176"/>
                  <a:pt x="318701" y="529293"/>
                </a:cubicBezTo>
                <a:lnTo>
                  <a:pt x="299651" y="535643"/>
                </a:lnTo>
                <a:cubicBezTo>
                  <a:pt x="282718" y="533526"/>
                  <a:pt x="265641" y="532346"/>
                  <a:pt x="248851" y="529293"/>
                </a:cubicBezTo>
                <a:cubicBezTo>
                  <a:pt x="242265" y="528096"/>
                  <a:pt x="234534" y="527676"/>
                  <a:pt x="229801" y="522943"/>
                </a:cubicBezTo>
                <a:cubicBezTo>
                  <a:pt x="225068" y="518210"/>
                  <a:pt x="229020" y="507606"/>
                  <a:pt x="223451" y="503893"/>
                </a:cubicBezTo>
                <a:cubicBezTo>
                  <a:pt x="214471" y="497906"/>
                  <a:pt x="202440" y="498617"/>
                  <a:pt x="191701" y="497543"/>
                </a:cubicBezTo>
                <a:cubicBezTo>
                  <a:pt x="160038" y="494377"/>
                  <a:pt x="128201" y="493310"/>
                  <a:pt x="96451" y="491193"/>
                </a:cubicBezTo>
                <a:cubicBezTo>
                  <a:pt x="90101" y="486960"/>
                  <a:pt x="84227" y="481906"/>
                  <a:pt x="77401" y="478493"/>
                </a:cubicBezTo>
                <a:cubicBezTo>
                  <a:pt x="71414" y="475500"/>
                  <a:pt x="63084" y="476876"/>
                  <a:pt x="58351" y="472143"/>
                </a:cubicBezTo>
                <a:cubicBezTo>
                  <a:pt x="53618" y="467410"/>
                  <a:pt x="54994" y="459080"/>
                  <a:pt x="52001" y="453093"/>
                </a:cubicBezTo>
                <a:cubicBezTo>
                  <a:pt x="48588" y="446267"/>
                  <a:pt x="43534" y="440393"/>
                  <a:pt x="39301" y="434043"/>
                </a:cubicBezTo>
                <a:cubicBezTo>
                  <a:pt x="30326" y="389166"/>
                  <a:pt x="36364" y="412532"/>
                  <a:pt x="20251" y="364193"/>
                </a:cubicBezTo>
                <a:cubicBezTo>
                  <a:pt x="18134" y="357843"/>
                  <a:pt x="17614" y="350712"/>
                  <a:pt x="13901" y="345143"/>
                </a:cubicBezTo>
                <a:lnTo>
                  <a:pt x="1201" y="326093"/>
                </a:lnTo>
                <a:cubicBezTo>
                  <a:pt x="3355" y="291627"/>
                  <a:pt x="-10221" y="235915"/>
                  <a:pt x="20251" y="205443"/>
                </a:cubicBezTo>
                <a:cubicBezTo>
                  <a:pt x="25647" y="200047"/>
                  <a:pt x="32951" y="196976"/>
                  <a:pt x="39301" y="192743"/>
                </a:cubicBezTo>
                <a:cubicBezTo>
                  <a:pt x="43534" y="186393"/>
                  <a:pt x="49321" y="180839"/>
                  <a:pt x="52001" y="173693"/>
                </a:cubicBezTo>
                <a:cubicBezTo>
                  <a:pt x="55791" y="163587"/>
                  <a:pt x="52364" y="150923"/>
                  <a:pt x="58351" y="141943"/>
                </a:cubicBezTo>
                <a:cubicBezTo>
                  <a:pt x="62064" y="136374"/>
                  <a:pt x="71051" y="137710"/>
                  <a:pt x="77401" y="135593"/>
                </a:cubicBezTo>
                <a:cubicBezTo>
                  <a:pt x="88081" y="136928"/>
                  <a:pt x="136592" y="149200"/>
                  <a:pt x="153601" y="135593"/>
                </a:cubicBezTo>
                <a:cubicBezTo>
                  <a:pt x="158828" y="131412"/>
                  <a:pt x="157834" y="122893"/>
                  <a:pt x="159951" y="116543"/>
                </a:cubicBezTo>
                <a:cubicBezTo>
                  <a:pt x="157834" y="101726"/>
                  <a:pt x="156536" y="86769"/>
                  <a:pt x="153601" y="72093"/>
                </a:cubicBezTo>
                <a:cubicBezTo>
                  <a:pt x="152288" y="65529"/>
                  <a:pt x="151984" y="57776"/>
                  <a:pt x="147251" y="53043"/>
                </a:cubicBezTo>
                <a:cubicBezTo>
                  <a:pt x="136458" y="42250"/>
                  <a:pt x="123631" y="32470"/>
                  <a:pt x="109151" y="27643"/>
                </a:cubicBezTo>
                <a:cubicBezTo>
                  <a:pt x="102801" y="25526"/>
                  <a:pt x="83408" y="21293"/>
                  <a:pt x="90101" y="21293"/>
                </a:cubicBezTo>
                <a:cubicBezTo>
                  <a:pt x="105068" y="21293"/>
                  <a:pt x="119734" y="25526"/>
                  <a:pt x="134551" y="27643"/>
                </a:cubicBezTo>
                <a:cubicBezTo>
                  <a:pt x="140901" y="33993"/>
                  <a:pt x="145751" y="42332"/>
                  <a:pt x="153601" y="46693"/>
                </a:cubicBezTo>
                <a:cubicBezTo>
                  <a:pt x="165303" y="53194"/>
                  <a:pt x="191701" y="59393"/>
                  <a:pt x="191701" y="59393"/>
                </a:cubicBezTo>
                <a:cubicBezTo>
                  <a:pt x="211309" y="58167"/>
                  <a:pt x="324859" y="84505"/>
                  <a:pt x="286951" y="27643"/>
                </a:cubicBezTo>
                <a:cubicBezTo>
                  <a:pt x="282718" y="21293"/>
                  <a:pt x="274251" y="19176"/>
                  <a:pt x="267901" y="14943"/>
                </a:cubicBezTo>
                <a:cubicBezTo>
                  <a:pt x="274251" y="10710"/>
                  <a:pt x="279328" y="2606"/>
                  <a:pt x="286951" y="2243"/>
                </a:cubicBezTo>
                <a:cubicBezTo>
                  <a:pt x="375168" y="-1958"/>
                  <a:pt x="370798" y="-1558"/>
                  <a:pt x="420301" y="14943"/>
                </a:cubicBezTo>
                <a:cubicBezTo>
                  <a:pt x="424534" y="21293"/>
                  <a:pt x="429588" y="27167"/>
                  <a:pt x="433001" y="33993"/>
                </a:cubicBezTo>
                <a:cubicBezTo>
                  <a:pt x="435994" y="39980"/>
                  <a:pt x="434618" y="48310"/>
                  <a:pt x="439351" y="53043"/>
                </a:cubicBezTo>
                <a:cubicBezTo>
                  <a:pt x="444084" y="57776"/>
                  <a:pt x="452414" y="56400"/>
                  <a:pt x="458401" y="59393"/>
                </a:cubicBezTo>
                <a:cubicBezTo>
                  <a:pt x="465227" y="62806"/>
                  <a:pt x="471101" y="67860"/>
                  <a:pt x="477451" y="72093"/>
                </a:cubicBezTo>
                <a:cubicBezTo>
                  <a:pt x="479568" y="78443"/>
                  <a:pt x="479620" y="85916"/>
                  <a:pt x="483801" y="91143"/>
                </a:cubicBezTo>
                <a:cubicBezTo>
                  <a:pt x="488569" y="97102"/>
                  <a:pt x="498806" y="97371"/>
                  <a:pt x="502851" y="103843"/>
                </a:cubicBezTo>
                <a:cubicBezTo>
                  <a:pt x="509946" y="115195"/>
                  <a:pt x="515551" y="141943"/>
                  <a:pt x="515551" y="141943"/>
                </a:cubicBezTo>
                <a:cubicBezTo>
                  <a:pt x="498618" y="192743"/>
                  <a:pt x="524018" y="133476"/>
                  <a:pt x="490151" y="167343"/>
                </a:cubicBezTo>
                <a:cubicBezTo>
                  <a:pt x="485418" y="172076"/>
                  <a:pt x="485424" y="179899"/>
                  <a:pt x="483801" y="186393"/>
                </a:cubicBezTo>
                <a:cubicBezTo>
                  <a:pt x="481183" y="196864"/>
                  <a:pt x="479792" y="207607"/>
                  <a:pt x="477451" y="218143"/>
                </a:cubicBezTo>
                <a:cubicBezTo>
                  <a:pt x="470617" y="248897"/>
                  <a:pt x="474747" y="238074"/>
                  <a:pt x="458401" y="262593"/>
                </a:cubicBezTo>
                <a:cubicBezTo>
                  <a:pt x="456284" y="279526"/>
                  <a:pt x="447363" y="296984"/>
                  <a:pt x="452051" y="313393"/>
                </a:cubicBezTo>
                <a:cubicBezTo>
                  <a:pt x="453890" y="319829"/>
                  <a:pt x="466368" y="311776"/>
                  <a:pt x="471101" y="307043"/>
                </a:cubicBezTo>
                <a:cubicBezTo>
                  <a:pt x="475834" y="302310"/>
                  <a:pt x="472004" y="291884"/>
                  <a:pt x="477451" y="287993"/>
                </a:cubicBezTo>
                <a:cubicBezTo>
                  <a:pt x="488344" y="280212"/>
                  <a:pt x="515551" y="275293"/>
                  <a:pt x="515551" y="275293"/>
                </a:cubicBezTo>
                <a:cubicBezTo>
                  <a:pt x="517668" y="264710"/>
                  <a:pt x="519283" y="254014"/>
                  <a:pt x="521901" y="243543"/>
                </a:cubicBezTo>
                <a:cubicBezTo>
                  <a:pt x="523524" y="237049"/>
                  <a:pt x="526412" y="230929"/>
                  <a:pt x="528251" y="224493"/>
                </a:cubicBezTo>
                <a:cubicBezTo>
                  <a:pt x="547445" y="157315"/>
                  <a:pt x="517120" y="251535"/>
                  <a:pt x="547301" y="160993"/>
                </a:cubicBezTo>
                <a:lnTo>
                  <a:pt x="553651" y="141943"/>
                </a:lnTo>
                <a:cubicBezTo>
                  <a:pt x="555768" y="135593"/>
                  <a:pt x="554432" y="126606"/>
                  <a:pt x="560001" y="122893"/>
                </a:cubicBezTo>
                <a:lnTo>
                  <a:pt x="575559" y="64948"/>
                </a:lnTo>
                <a:cubicBezTo>
                  <a:pt x="577676" y="58598"/>
                  <a:pt x="577676" y="62787"/>
                  <a:pt x="581909" y="62170"/>
                </a:cubicBezTo>
                <a:cubicBezTo>
                  <a:pt x="586142" y="61553"/>
                  <a:pt x="595191" y="64573"/>
                  <a:pt x="600959" y="61244"/>
                </a:cubicBezTo>
                <a:cubicBezTo>
                  <a:pt x="606727" y="57915"/>
                  <a:pt x="568633" y="58155"/>
                  <a:pt x="616516" y="42194"/>
                </a:cubicBezTo>
                <a:cubicBezTo>
                  <a:pt x="618633" y="35844"/>
                  <a:pt x="665729" y="37476"/>
                  <a:pt x="667951" y="33993"/>
                </a:cubicBezTo>
                <a:cubicBezTo>
                  <a:pt x="670173" y="30510"/>
                  <a:pt x="701441" y="12344"/>
                  <a:pt x="629851" y="21293"/>
                </a:cubicBezTo>
                <a:cubicBezTo>
                  <a:pt x="623501" y="23410"/>
                  <a:pt x="616652" y="24392"/>
                  <a:pt x="610801" y="27643"/>
                </a:cubicBezTo>
                <a:cubicBezTo>
                  <a:pt x="597458" y="35056"/>
                  <a:pt x="572701" y="53043"/>
                  <a:pt x="572701" y="53043"/>
                </a:cubicBezTo>
                <a:cubicBezTo>
                  <a:pt x="568468" y="65743"/>
                  <a:pt x="552575" y="102282"/>
                  <a:pt x="560001" y="91143"/>
                </a:cubicBezTo>
                <a:cubicBezTo>
                  <a:pt x="576266" y="66746"/>
                  <a:pt x="579385" y="51483"/>
                  <a:pt x="604451" y="40343"/>
                </a:cubicBezTo>
                <a:cubicBezTo>
                  <a:pt x="616684" y="34906"/>
                  <a:pt x="629851" y="31876"/>
                  <a:pt x="642551" y="27643"/>
                </a:cubicBezTo>
                <a:lnTo>
                  <a:pt x="661601" y="21293"/>
                </a:lnTo>
                <a:lnTo>
                  <a:pt x="680651" y="14943"/>
                </a:lnTo>
                <a:cubicBezTo>
                  <a:pt x="687001" y="17060"/>
                  <a:pt x="694132" y="17580"/>
                  <a:pt x="699701" y="21293"/>
                </a:cubicBezTo>
                <a:cubicBezTo>
                  <a:pt x="714369" y="31072"/>
                  <a:pt x="722080" y="45336"/>
                  <a:pt x="731451" y="59393"/>
                </a:cubicBezTo>
                <a:cubicBezTo>
                  <a:pt x="725982" y="108617"/>
                  <a:pt x="740363" y="112087"/>
                  <a:pt x="706051" y="129243"/>
                </a:cubicBezTo>
                <a:cubicBezTo>
                  <a:pt x="700064" y="132236"/>
                  <a:pt x="693351" y="133476"/>
                  <a:pt x="687001" y="135593"/>
                </a:cubicBezTo>
                <a:cubicBezTo>
                  <a:pt x="682578" y="142227"/>
                  <a:pt x="666198" y="163177"/>
                  <a:pt x="667951" y="173693"/>
                </a:cubicBezTo>
                <a:cubicBezTo>
                  <a:pt x="672711" y="202254"/>
                  <a:pt x="700364" y="193185"/>
                  <a:pt x="718751" y="205443"/>
                </a:cubicBezTo>
                <a:lnTo>
                  <a:pt x="737801" y="218143"/>
                </a:lnTo>
                <a:cubicBezTo>
                  <a:pt x="739836" y="226281"/>
                  <a:pt x="745946" y="253483"/>
                  <a:pt x="750501" y="262593"/>
                </a:cubicBezTo>
                <a:cubicBezTo>
                  <a:pt x="753914" y="269419"/>
                  <a:pt x="758968" y="275293"/>
                  <a:pt x="763201" y="281643"/>
                </a:cubicBezTo>
                <a:cubicBezTo>
                  <a:pt x="761084" y="315510"/>
                  <a:pt x="761436" y="349621"/>
                  <a:pt x="756851" y="383243"/>
                </a:cubicBezTo>
                <a:cubicBezTo>
                  <a:pt x="755042" y="396507"/>
                  <a:pt x="755290" y="413917"/>
                  <a:pt x="744151" y="421343"/>
                </a:cubicBezTo>
                <a:lnTo>
                  <a:pt x="725101" y="434043"/>
                </a:lnTo>
                <a:cubicBezTo>
                  <a:pt x="694636" y="479740"/>
                  <a:pt x="737777" y="423476"/>
                  <a:pt x="674301" y="465793"/>
                </a:cubicBezTo>
                <a:cubicBezTo>
                  <a:pt x="667951" y="470026"/>
                  <a:pt x="662225" y="475393"/>
                  <a:pt x="655251" y="478493"/>
                </a:cubicBezTo>
                <a:cubicBezTo>
                  <a:pt x="643018" y="483930"/>
                  <a:pt x="629851" y="486960"/>
                  <a:pt x="617151" y="491193"/>
                </a:cubicBezTo>
                <a:lnTo>
                  <a:pt x="598101" y="497543"/>
                </a:lnTo>
                <a:cubicBezTo>
                  <a:pt x="582561" y="544162"/>
                  <a:pt x="594867" y="526177"/>
                  <a:pt x="566351" y="554693"/>
                </a:cubicBezTo>
                <a:cubicBezTo>
                  <a:pt x="564234" y="561043"/>
                  <a:pt x="560948" y="567117"/>
                  <a:pt x="560001" y="573743"/>
                </a:cubicBezTo>
                <a:cubicBezTo>
                  <a:pt x="547605" y="660515"/>
                  <a:pt x="560576" y="617818"/>
                  <a:pt x="547301" y="675343"/>
                </a:cubicBezTo>
                <a:cubicBezTo>
                  <a:pt x="543376" y="692350"/>
                  <a:pt x="540121" y="709584"/>
                  <a:pt x="534601" y="726143"/>
                </a:cubicBezTo>
                <a:lnTo>
                  <a:pt x="521901" y="764243"/>
                </a:lnTo>
                <a:cubicBezTo>
                  <a:pt x="519784" y="779060"/>
                  <a:pt x="516745" y="793774"/>
                  <a:pt x="515551" y="808693"/>
                </a:cubicBezTo>
                <a:cubicBezTo>
                  <a:pt x="509860" y="879829"/>
                  <a:pt x="516329" y="900832"/>
                  <a:pt x="502851" y="954743"/>
                </a:cubicBezTo>
                <a:cubicBezTo>
                  <a:pt x="501228" y="961237"/>
                  <a:pt x="499752" y="967942"/>
                  <a:pt x="496501" y="973793"/>
                </a:cubicBezTo>
                <a:cubicBezTo>
                  <a:pt x="489088" y="987136"/>
                  <a:pt x="485581" y="1007066"/>
                  <a:pt x="471101" y="1011893"/>
                </a:cubicBezTo>
                <a:cubicBezTo>
                  <a:pt x="422762" y="1028006"/>
                  <a:pt x="446128" y="1021968"/>
                  <a:pt x="401251" y="1030943"/>
                </a:cubicBezTo>
                <a:cubicBezTo>
                  <a:pt x="353620" y="1015066"/>
                  <a:pt x="412715" y="1041170"/>
                  <a:pt x="375851" y="967443"/>
                </a:cubicBezTo>
                <a:cubicBezTo>
                  <a:pt x="372858" y="961456"/>
                  <a:pt x="380084" y="990726"/>
                  <a:pt x="382201" y="986493"/>
                </a:cubicBezTo>
                <a:close/>
              </a:path>
            </a:pathLst>
          </a:custGeom>
          <a:solidFill>
            <a:srgbClr val="92D050"/>
          </a:solidFill>
          <a:ln cap="flat" cmpd="sng" w="12700">
            <a:solidFill>
              <a:srgbClr val="92D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grpSp>
        <p:nvGrpSpPr>
          <p:cNvPr id="178" name="Google Shape;178;p19"/>
          <p:cNvGrpSpPr/>
          <p:nvPr/>
        </p:nvGrpSpPr>
        <p:grpSpPr>
          <a:xfrm>
            <a:off x="4295776" y="777876"/>
            <a:ext cx="6270625" cy="5851525"/>
            <a:chOff x="2771775" y="777875"/>
            <a:chExt cx="6270625" cy="5851525"/>
          </a:xfrm>
        </p:grpSpPr>
        <p:grpSp>
          <p:nvGrpSpPr>
            <p:cNvPr id="179" name="Google Shape;179;p19"/>
            <p:cNvGrpSpPr/>
            <p:nvPr/>
          </p:nvGrpSpPr>
          <p:grpSpPr>
            <a:xfrm>
              <a:off x="2898776" y="796924"/>
              <a:ext cx="6143624" cy="5832476"/>
              <a:chOff x="-188" y="-234"/>
              <a:chExt cx="2122358" cy="1953468"/>
            </a:xfrm>
          </p:grpSpPr>
          <p:sp>
            <p:nvSpPr>
              <p:cNvPr id="180" name="Google Shape;180;p19"/>
              <p:cNvSpPr/>
              <p:nvPr/>
            </p:nvSpPr>
            <p:spPr>
              <a:xfrm>
                <a:off x="-188" y="-234"/>
                <a:ext cx="2122358" cy="1486103"/>
              </a:xfrm>
              <a:custGeom>
                <a:rect b="b" l="l" r="r" t="t"/>
                <a:pathLst>
                  <a:path extrusionOk="0" h="1486026" w="2122292">
                    <a:moveTo>
                      <a:pt x="1193800" y="1136650"/>
                    </a:moveTo>
                    <a:cubicBezTo>
                      <a:pt x="1204383" y="1143000"/>
                      <a:pt x="1214511" y="1150180"/>
                      <a:pt x="1225550" y="1155700"/>
                    </a:cubicBezTo>
                    <a:cubicBezTo>
                      <a:pt x="1231537" y="1158693"/>
                      <a:pt x="1238613" y="1159057"/>
                      <a:pt x="1244600" y="1162050"/>
                    </a:cubicBezTo>
                    <a:cubicBezTo>
                      <a:pt x="1251426" y="1165463"/>
                      <a:pt x="1256676" y="1171650"/>
                      <a:pt x="1263650" y="1174750"/>
                    </a:cubicBezTo>
                    <a:cubicBezTo>
                      <a:pt x="1275883" y="1180187"/>
                      <a:pt x="1289050" y="1183217"/>
                      <a:pt x="1301750" y="1187450"/>
                    </a:cubicBezTo>
                    <a:lnTo>
                      <a:pt x="1320800" y="1193800"/>
                    </a:lnTo>
                    <a:cubicBezTo>
                      <a:pt x="1386417" y="1191683"/>
                      <a:pt x="1452193" y="1192485"/>
                      <a:pt x="1517650" y="1187450"/>
                    </a:cubicBezTo>
                    <a:cubicBezTo>
                      <a:pt x="1536270" y="1186018"/>
                      <a:pt x="1566722" y="1175326"/>
                      <a:pt x="1587500" y="1168400"/>
                    </a:cubicBezTo>
                    <a:cubicBezTo>
                      <a:pt x="1591733" y="1162050"/>
                      <a:pt x="1594804" y="1154746"/>
                      <a:pt x="1600200" y="1149350"/>
                    </a:cubicBezTo>
                    <a:cubicBezTo>
                      <a:pt x="1642533" y="1107017"/>
                      <a:pt x="1598083" y="1168400"/>
                      <a:pt x="1631950" y="1117600"/>
                    </a:cubicBezTo>
                    <a:cubicBezTo>
                      <a:pt x="1634067" y="1083733"/>
                      <a:pt x="1622332" y="1045941"/>
                      <a:pt x="1638300" y="1016000"/>
                    </a:cubicBezTo>
                    <a:cubicBezTo>
                      <a:pt x="1645343" y="1002794"/>
                      <a:pt x="1667783" y="1022350"/>
                      <a:pt x="1682750" y="1022350"/>
                    </a:cubicBezTo>
                    <a:cubicBezTo>
                      <a:pt x="1763211" y="1022350"/>
                      <a:pt x="1843617" y="1018117"/>
                      <a:pt x="1924050" y="1016000"/>
                    </a:cubicBezTo>
                    <a:cubicBezTo>
                      <a:pt x="1930400" y="1011767"/>
                      <a:pt x="1936085" y="1006306"/>
                      <a:pt x="1943100" y="1003300"/>
                    </a:cubicBezTo>
                    <a:cubicBezTo>
                      <a:pt x="1951122" y="999862"/>
                      <a:pt x="1960109" y="999348"/>
                      <a:pt x="1968500" y="996950"/>
                    </a:cubicBezTo>
                    <a:cubicBezTo>
                      <a:pt x="1974936" y="995111"/>
                      <a:pt x="1981200" y="992717"/>
                      <a:pt x="1987550" y="990600"/>
                    </a:cubicBezTo>
                    <a:cubicBezTo>
                      <a:pt x="1991783" y="984250"/>
                      <a:pt x="1994291" y="976318"/>
                      <a:pt x="2000250" y="971550"/>
                    </a:cubicBezTo>
                    <a:cubicBezTo>
                      <a:pt x="2005477" y="967369"/>
                      <a:pt x="2013731" y="968913"/>
                      <a:pt x="2019300" y="965200"/>
                    </a:cubicBezTo>
                    <a:cubicBezTo>
                      <a:pt x="2026772" y="960219"/>
                      <a:pt x="2032000" y="952500"/>
                      <a:pt x="2038350" y="946150"/>
                    </a:cubicBezTo>
                    <a:cubicBezTo>
                      <a:pt x="2040551" y="926339"/>
                      <a:pt x="2046520" y="867202"/>
                      <a:pt x="2051050" y="844550"/>
                    </a:cubicBezTo>
                    <a:cubicBezTo>
                      <a:pt x="2052363" y="837986"/>
                      <a:pt x="2052667" y="830233"/>
                      <a:pt x="2057400" y="825500"/>
                    </a:cubicBezTo>
                    <a:cubicBezTo>
                      <a:pt x="2062133" y="820767"/>
                      <a:pt x="2070100" y="821267"/>
                      <a:pt x="2076450" y="819150"/>
                    </a:cubicBezTo>
                    <a:cubicBezTo>
                      <a:pt x="2080683" y="812800"/>
                      <a:pt x="2084264" y="805963"/>
                      <a:pt x="2089150" y="800100"/>
                    </a:cubicBezTo>
                    <a:cubicBezTo>
                      <a:pt x="2140148" y="738902"/>
                      <a:pt x="2122204" y="831754"/>
                      <a:pt x="2101850" y="635000"/>
                    </a:cubicBezTo>
                    <a:lnTo>
                      <a:pt x="2082800" y="577850"/>
                    </a:lnTo>
                    <a:lnTo>
                      <a:pt x="2076450" y="558800"/>
                    </a:lnTo>
                    <a:cubicBezTo>
                      <a:pt x="2074333" y="522817"/>
                      <a:pt x="2075447" y="486497"/>
                      <a:pt x="2070100" y="450850"/>
                    </a:cubicBezTo>
                    <a:cubicBezTo>
                      <a:pt x="2068968" y="443303"/>
                      <a:pt x="2060500" y="438774"/>
                      <a:pt x="2057400" y="431800"/>
                    </a:cubicBezTo>
                    <a:cubicBezTo>
                      <a:pt x="2051512" y="418552"/>
                      <a:pt x="2046866" y="386543"/>
                      <a:pt x="2032000" y="374650"/>
                    </a:cubicBezTo>
                    <a:cubicBezTo>
                      <a:pt x="2026773" y="370469"/>
                      <a:pt x="2019300" y="370417"/>
                      <a:pt x="2012950" y="368300"/>
                    </a:cubicBezTo>
                    <a:cubicBezTo>
                      <a:pt x="1996989" y="320417"/>
                      <a:pt x="2020376" y="377582"/>
                      <a:pt x="1987550" y="336550"/>
                    </a:cubicBezTo>
                    <a:cubicBezTo>
                      <a:pt x="1983369" y="331323"/>
                      <a:pt x="1984193" y="323487"/>
                      <a:pt x="1981200" y="317500"/>
                    </a:cubicBezTo>
                    <a:cubicBezTo>
                      <a:pt x="1970617" y="296333"/>
                      <a:pt x="1968500" y="298450"/>
                      <a:pt x="1949450" y="285750"/>
                    </a:cubicBezTo>
                    <a:cubicBezTo>
                      <a:pt x="1931749" y="259199"/>
                      <a:pt x="1927382" y="247252"/>
                      <a:pt x="1905000" y="228600"/>
                    </a:cubicBezTo>
                    <a:cubicBezTo>
                      <a:pt x="1899137" y="223714"/>
                      <a:pt x="1892776" y="219313"/>
                      <a:pt x="1885950" y="215900"/>
                    </a:cubicBezTo>
                    <a:cubicBezTo>
                      <a:pt x="1874131" y="209990"/>
                      <a:pt x="1845294" y="204649"/>
                      <a:pt x="1835150" y="203200"/>
                    </a:cubicBezTo>
                    <a:cubicBezTo>
                      <a:pt x="1816175" y="200489"/>
                      <a:pt x="1797050" y="198967"/>
                      <a:pt x="1778000" y="196850"/>
                    </a:cubicBezTo>
                    <a:cubicBezTo>
                      <a:pt x="1762887" y="151510"/>
                      <a:pt x="1776439" y="166176"/>
                      <a:pt x="1746250" y="146050"/>
                    </a:cubicBezTo>
                    <a:cubicBezTo>
                      <a:pt x="1731667" y="87717"/>
                      <a:pt x="1752743" y="147816"/>
                      <a:pt x="1720850" y="107950"/>
                    </a:cubicBezTo>
                    <a:cubicBezTo>
                      <a:pt x="1700399" y="82386"/>
                      <a:pt x="1731539" y="93641"/>
                      <a:pt x="1701800" y="69850"/>
                    </a:cubicBezTo>
                    <a:cubicBezTo>
                      <a:pt x="1696573" y="65669"/>
                      <a:pt x="1689100" y="65617"/>
                      <a:pt x="1682750" y="63500"/>
                    </a:cubicBezTo>
                    <a:cubicBezTo>
                      <a:pt x="1648883" y="65617"/>
                      <a:pt x="1614896" y="66298"/>
                      <a:pt x="1581150" y="69850"/>
                    </a:cubicBezTo>
                    <a:cubicBezTo>
                      <a:pt x="1574493" y="70551"/>
                      <a:pt x="1566833" y="71467"/>
                      <a:pt x="1562100" y="76200"/>
                    </a:cubicBezTo>
                    <a:cubicBezTo>
                      <a:pt x="1500756" y="137544"/>
                      <a:pt x="1621270" y="51570"/>
                      <a:pt x="1536700" y="107950"/>
                    </a:cubicBezTo>
                    <a:cubicBezTo>
                      <a:pt x="1534583" y="114300"/>
                      <a:pt x="1536976" y="126053"/>
                      <a:pt x="1530350" y="127000"/>
                    </a:cubicBezTo>
                    <a:cubicBezTo>
                      <a:pt x="1517098" y="128893"/>
                      <a:pt x="1505237" y="117547"/>
                      <a:pt x="1492250" y="114300"/>
                    </a:cubicBezTo>
                    <a:lnTo>
                      <a:pt x="1466850" y="107950"/>
                    </a:lnTo>
                    <a:cubicBezTo>
                      <a:pt x="1446724" y="77761"/>
                      <a:pt x="1461390" y="91313"/>
                      <a:pt x="1416050" y="76200"/>
                    </a:cubicBezTo>
                    <a:lnTo>
                      <a:pt x="1397000" y="69850"/>
                    </a:lnTo>
                    <a:cubicBezTo>
                      <a:pt x="1392767" y="63500"/>
                      <a:pt x="1389696" y="56196"/>
                      <a:pt x="1384300" y="50800"/>
                    </a:cubicBezTo>
                    <a:cubicBezTo>
                      <a:pt x="1367949" y="34449"/>
                      <a:pt x="1356217" y="36293"/>
                      <a:pt x="1333500" y="31750"/>
                    </a:cubicBezTo>
                    <a:cubicBezTo>
                      <a:pt x="1327150" y="27517"/>
                      <a:pt x="1321424" y="22150"/>
                      <a:pt x="1314450" y="19050"/>
                    </a:cubicBezTo>
                    <a:cubicBezTo>
                      <a:pt x="1302217" y="13613"/>
                      <a:pt x="1276350" y="6350"/>
                      <a:pt x="1276350" y="6350"/>
                    </a:cubicBezTo>
                    <a:cubicBezTo>
                      <a:pt x="1270000" y="8467"/>
                      <a:pt x="1262033" y="7967"/>
                      <a:pt x="1257300" y="12700"/>
                    </a:cubicBezTo>
                    <a:cubicBezTo>
                      <a:pt x="1217257" y="52743"/>
                      <a:pt x="1241520" y="37910"/>
                      <a:pt x="1225550" y="69850"/>
                    </a:cubicBezTo>
                    <a:cubicBezTo>
                      <a:pt x="1200931" y="119089"/>
                      <a:pt x="1222461" y="60067"/>
                      <a:pt x="1206500" y="107950"/>
                    </a:cubicBezTo>
                    <a:cubicBezTo>
                      <a:pt x="1204383" y="101600"/>
                      <a:pt x="1201168" y="95516"/>
                      <a:pt x="1200150" y="88900"/>
                    </a:cubicBezTo>
                    <a:cubicBezTo>
                      <a:pt x="1196915" y="67875"/>
                      <a:pt x="1204518" y="43775"/>
                      <a:pt x="1193800" y="25400"/>
                    </a:cubicBezTo>
                    <a:cubicBezTo>
                      <a:pt x="1187055" y="13837"/>
                      <a:pt x="1168400" y="16933"/>
                      <a:pt x="1155700" y="12700"/>
                    </a:cubicBezTo>
                    <a:cubicBezTo>
                      <a:pt x="1128371" y="3590"/>
                      <a:pt x="1143144" y="7973"/>
                      <a:pt x="1111250" y="0"/>
                    </a:cubicBezTo>
                    <a:cubicBezTo>
                      <a:pt x="1090083" y="2117"/>
                      <a:pt x="1067386" y="-1832"/>
                      <a:pt x="1047750" y="6350"/>
                    </a:cubicBezTo>
                    <a:cubicBezTo>
                      <a:pt x="1039012" y="9991"/>
                      <a:pt x="1044274" y="29621"/>
                      <a:pt x="1035050" y="31750"/>
                    </a:cubicBezTo>
                    <a:cubicBezTo>
                      <a:pt x="1012269" y="37007"/>
                      <a:pt x="988483" y="27517"/>
                      <a:pt x="965200" y="25400"/>
                    </a:cubicBezTo>
                    <a:cubicBezTo>
                      <a:pt x="884767" y="27517"/>
                      <a:pt x="804266" y="27830"/>
                      <a:pt x="723900" y="31750"/>
                    </a:cubicBezTo>
                    <a:cubicBezTo>
                      <a:pt x="699932" y="32919"/>
                      <a:pt x="702090" y="41960"/>
                      <a:pt x="698500" y="63500"/>
                    </a:cubicBezTo>
                    <a:cubicBezTo>
                      <a:pt x="695695" y="80333"/>
                      <a:pt x="708339" y="108904"/>
                      <a:pt x="692150" y="114300"/>
                    </a:cubicBezTo>
                    <a:cubicBezTo>
                      <a:pt x="639902" y="131716"/>
                      <a:pt x="582083" y="118533"/>
                      <a:pt x="527050" y="120650"/>
                    </a:cubicBezTo>
                    <a:cubicBezTo>
                      <a:pt x="514350" y="124883"/>
                      <a:pt x="493183" y="120650"/>
                      <a:pt x="488950" y="133350"/>
                    </a:cubicBezTo>
                    <a:cubicBezTo>
                      <a:pt x="486833" y="139700"/>
                      <a:pt x="486313" y="146831"/>
                      <a:pt x="482600" y="152400"/>
                    </a:cubicBezTo>
                    <a:cubicBezTo>
                      <a:pt x="477619" y="159872"/>
                      <a:pt x="469299" y="164551"/>
                      <a:pt x="463550" y="171450"/>
                    </a:cubicBezTo>
                    <a:cubicBezTo>
                      <a:pt x="458664" y="177313"/>
                      <a:pt x="455083" y="184150"/>
                      <a:pt x="450850" y="190500"/>
                    </a:cubicBezTo>
                    <a:cubicBezTo>
                      <a:pt x="448733" y="198967"/>
                      <a:pt x="447938" y="207878"/>
                      <a:pt x="444500" y="215900"/>
                    </a:cubicBezTo>
                    <a:cubicBezTo>
                      <a:pt x="441494" y="222915"/>
                      <a:pt x="435213" y="228124"/>
                      <a:pt x="431800" y="234950"/>
                    </a:cubicBezTo>
                    <a:cubicBezTo>
                      <a:pt x="428807" y="240937"/>
                      <a:pt x="427567" y="247650"/>
                      <a:pt x="425450" y="254000"/>
                    </a:cubicBezTo>
                    <a:cubicBezTo>
                      <a:pt x="419100" y="249767"/>
                      <a:pt x="411796" y="246696"/>
                      <a:pt x="406400" y="241300"/>
                    </a:cubicBezTo>
                    <a:cubicBezTo>
                      <a:pt x="401004" y="235904"/>
                      <a:pt x="401273" y="223197"/>
                      <a:pt x="393700" y="222250"/>
                    </a:cubicBezTo>
                    <a:cubicBezTo>
                      <a:pt x="380416" y="220590"/>
                      <a:pt x="355600" y="234950"/>
                      <a:pt x="355600" y="234950"/>
                    </a:cubicBezTo>
                    <a:cubicBezTo>
                      <a:pt x="351367" y="241300"/>
                      <a:pt x="349372" y="249955"/>
                      <a:pt x="342900" y="254000"/>
                    </a:cubicBezTo>
                    <a:cubicBezTo>
                      <a:pt x="331548" y="261095"/>
                      <a:pt x="304800" y="266700"/>
                      <a:pt x="304800" y="266700"/>
                    </a:cubicBezTo>
                    <a:lnTo>
                      <a:pt x="285750" y="323850"/>
                    </a:lnTo>
                    <a:lnTo>
                      <a:pt x="279400" y="342900"/>
                    </a:lnTo>
                    <a:cubicBezTo>
                      <a:pt x="277283" y="349250"/>
                      <a:pt x="274150" y="355348"/>
                      <a:pt x="273050" y="361950"/>
                    </a:cubicBezTo>
                    <a:cubicBezTo>
                      <a:pt x="270933" y="374650"/>
                      <a:pt x="278216" y="394292"/>
                      <a:pt x="266700" y="400050"/>
                    </a:cubicBezTo>
                    <a:cubicBezTo>
                      <a:pt x="242016" y="412392"/>
                      <a:pt x="211667" y="404283"/>
                      <a:pt x="184150" y="406400"/>
                    </a:cubicBezTo>
                    <a:cubicBezTo>
                      <a:pt x="177800" y="410633"/>
                      <a:pt x="169868" y="413141"/>
                      <a:pt x="165100" y="419100"/>
                    </a:cubicBezTo>
                    <a:cubicBezTo>
                      <a:pt x="160919" y="424327"/>
                      <a:pt x="161743" y="432163"/>
                      <a:pt x="158750" y="438150"/>
                    </a:cubicBezTo>
                    <a:cubicBezTo>
                      <a:pt x="155337" y="444976"/>
                      <a:pt x="149150" y="450226"/>
                      <a:pt x="146050" y="457200"/>
                    </a:cubicBezTo>
                    <a:cubicBezTo>
                      <a:pt x="140613" y="469433"/>
                      <a:pt x="137583" y="482600"/>
                      <a:pt x="133350" y="495300"/>
                    </a:cubicBezTo>
                    <a:lnTo>
                      <a:pt x="127000" y="514350"/>
                    </a:lnTo>
                    <a:cubicBezTo>
                      <a:pt x="124883" y="520700"/>
                      <a:pt x="126219" y="529687"/>
                      <a:pt x="120650" y="533400"/>
                    </a:cubicBezTo>
                    <a:lnTo>
                      <a:pt x="101600" y="546100"/>
                    </a:lnTo>
                    <a:cubicBezTo>
                      <a:pt x="91017" y="577850"/>
                      <a:pt x="101600" y="563033"/>
                      <a:pt x="57150" y="577850"/>
                    </a:cubicBezTo>
                    <a:lnTo>
                      <a:pt x="38100" y="584200"/>
                    </a:lnTo>
                    <a:cubicBezTo>
                      <a:pt x="33867" y="590550"/>
                      <a:pt x="30796" y="597854"/>
                      <a:pt x="25400" y="603250"/>
                    </a:cubicBezTo>
                    <a:cubicBezTo>
                      <a:pt x="20004" y="608646"/>
                      <a:pt x="9450" y="608976"/>
                      <a:pt x="6350" y="615950"/>
                    </a:cubicBezTo>
                    <a:cubicBezTo>
                      <a:pt x="271" y="629627"/>
                      <a:pt x="2117" y="645583"/>
                      <a:pt x="0" y="660400"/>
                    </a:cubicBezTo>
                    <a:cubicBezTo>
                      <a:pt x="2117" y="751417"/>
                      <a:pt x="-1711" y="842766"/>
                      <a:pt x="6350" y="933450"/>
                    </a:cubicBezTo>
                    <a:cubicBezTo>
                      <a:pt x="6983" y="940576"/>
                      <a:pt x="39197" y="951882"/>
                      <a:pt x="44450" y="952500"/>
                    </a:cubicBezTo>
                    <a:cubicBezTo>
                      <a:pt x="73955" y="955971"/>
                      <a:pt x="103717" y="956733"/>
                      <a:pt x="133350" y="958850"/>
                    </a:cubicBezTo>
                    <a:cubicBezTo>
                      <a:pt x="127000" y="963083"/>
                      <a:pt x="121274" y="968450"/>
                      <a:pt x="114300" y="971550"/>
                    </a:cubicBezTo>
                    <a:cubicBezTo>
                      <a:pt x="46290" y="1001777"/>
                      <a:pt x="100263" y="968208"/>
                      <a:pt x="57150" y="996950"/>
                    </a:cubicBezTo>
                    <a:cubicBezTo>
                      <a:pt x="47156" y="1026933"/>
                      <a:pt x="37100" y="1048615"/>
                      <a:pt x="57150" y="1085850"/>
                    </a:cubicBezTo>
                    <a:cubicBezTo>
                      <a:pt x="63497" y="1097637"/>
                      <a:pt x="84111" y="1091124"/>
                      <a:pt x="95250" y="1098550"/>
                    </a:cubicBezTo>
                    <a:lnTo>
                      <a:pt x="114300" y="1111250"/>
                    </a:lnTo>
                    <a:cubicBezTo>
                      <a:pt x="120650" y="1107017"/>
                      <a:pt x="125946" y="1096699"/>
                      <a:pt x="133350" y="1098550"/>
                    </a:cubicBezTo>
                    <a:cubicBezTo>
                      <a:pt x="139844" y="1100173"/>
                      <a:pt x="138387" y="1111036"/>
                      <a:pt x="139700" y="1117600"/>
                    </a:cubicBezTo>
                    <a:cubicBezTo>
                      <a:pt x="142635" y="1132276"/>
                      <a:pt x="139971" y="1148373"/>
                      <a:pt x="146050" y="1162050"/>
                    </a:cubicBezTo>
                    <a:cubicBezTo>
                      <a:pt x="150332" y="1171684"/>
                      <a:pt x="175697" y="1178282"/>
                      <a:pt x="184150" y="1181100"/>
                    </a:cubicBezTo>
                    <a:lnTo>
                      <a:pt x="222250" y="1168400"/>
                    </a:lnTo>
                    <a:lnTo>
                      <a:pt x="241300" y="1162050"/>
                    </a:lnTo>
                    <a:cubicBezTo>
                      <a:pt x="268817" y="1164167"/>
                      <a:pt x="300567" y="1153583"/>
                      <a:pt x="323850" y="1168400"/>
                    </a:cubicBezTo>
                    <a:cubicBezTo>
                      <a:pt x="335144" y="1175587"/>
                      <a:pt x="315383" y="1193800"/>
                      <a:pt x="311150" y="1206500"/>
                    </a:cubicBezTo>
                    <a:lnTo>
                      <a:pt x="304800" y="1225550"/>
                    </a:lnTo>
                    <a:cubicBezTo>
                      <a:pt x="305541" y="1235186"/>
                      <a:pt x="299591" y="1333880"/>
                      <a:pt x="336550" y="1346200"/>
                    </a:cubicBezTo>
                    <a:lnTo>
                      <a:pt x="355600" y="1352550"/>
                    </a:lnTo>
                    <a:cubicBezTo>
                      <a:pt x="381714" y="1391722"/>
                      <a:pt x="367835" y="1387796"/>
                      <a:pt x="400050" y="1397000"/>
                    </a:cubicBezTo>
                    <a:cubicBezTo>
                      <a:pt x="408441" y="1399398"/>
                      <a:pt x="416983" y="1401233"/>
                      <a:pt x="425450" y="1403350"/>
                    </a:cubicBezTo>
                    <a:cubicBezTo>
                      <a:pt x="431800" y="1409700"/>
                      <a:pt x="436703" y="1417945"/>
                      <a:pt x="444500" y="1422400"/>
                    </a:cubicBezTo>
                    <a:cubicBezTo>
                      <a:pt x="452077" y="1426730"/>
                      <a:pt x="461541" y="1426242"/>
                      <a:pt x="469900" y="1428750"/>
                    </a:cubicBezTo>
                    <a:cubicBezTo>
                      <a:pt x="482722" y="1432597"/>
                      <a:pt x="495300" y="1437217"/>
                      <a:pt x="508000" y="1441450"/>
                    </a:cubicBezTo>
                    <a:cubicBezTo>
                      <a:pt x="514350" y="1443567"/>
                      <a:pt x="521481" y="1444087"/>
                      <a:pt x="527050" y="1447800"/>
                    </a:cubicBezTo>
                    <a:cubicBezTo>
                      <a:pt x="533400" y="1452033"/>
                      <a:pt x="539274" y="1457087"/>
                      <a:pt x="546100" y="1460500"/>
                    </a:cubicBezTo>
                    <a:cubicBezTo>
                      <a:pt x="555210" y="1465055"/>
                      <a:pt x="582412" y="1471165"/>
                      <a:pt x="590550" y="1473200"/>
                    </a:cubicBezTo>
                    <a:cubicBezTo>
                      <a:pt x="596900" y="1477433"/>
                      <a:pt x="602000" y="1485209"/>
                      <a:pt x="609600" y="1485900"/>
                    </a:cubicBezTo>
                    <a:cubicBezTo>
                      <a:pt x="625994" y="1487390"/>
                      <a:pt x="679165" y="1475235"/>
                      <a:pt x="698500" y="1473200"/>
                    </a:cubicBezTo>
                    <a:cubicBezTo>
                      <a:pt x="725946" y="1470311"/>
                      <a:pt x="753533" y="1468967"/>
                      <a:pt x="781050" y="1466850"/>
                    </a:cubicBezTo>
                    <a:cubicBezTo>
                      <a:pt x="835645" y="1430454"/>
                      <a:pt x="766570" y="1474090"/>
                      <a:pt x="819150" y="1447800"/>
                    </a:cubicBezTo>
                    <a:cubicBezTo>
                      <a:pt x="825976" y="1444387"/>
                      <a:pt x="838200" y="1435100"/>
                      <a:pt x="838200" y="1435100"/>
                    </a:cubicBezTo>
                  </a:path>
                </a:pathLst>
              </a:custGeom>
              <a:noFill/>
              <a:ln cap="flat" cmpd="sng" w="12700">
                <a:solidFill>
                  <a:srgbClr val="002F8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181" name="Google Shape;181;p19"/>
              <p:cNvSpPr/>
              <p:nvPr/>
            </p:nvSpPr>
            <p:spPr>
              <a:xfrm>
                <a:off x="812560" y="1149303"/>
                <a:ext cx="400341" cy="803931"/>
              </a:xfrm>
              <a:custGeom>
                <a:rect b="b" l="l" r="r" t="t"/>
                <a:pathLst>
                  <a:path extrusionOk="0" h="803884" w="400050">
                    <a:moveTo>
                      <a:pt x="6350" y="292100"/>
                    </a:moveTo>
                    <a:cubicBezTo>
                      <a:pt x="14817" y="281517"/>
                      <a:pt x="18892" y="256064"/>
                      <a:pt x="31750" y="260350"/>
                    </a:cubicBezTo>
                    <a:cubicBezTo>
                      <a:pt x="43964" y="264421"/>
                      <a:pt x="27925" y="285825"/>
                      <a:pt x="25400" y="298450"/>
                    </a:cubicBezTo>
                    <a:cubicBezTo>
                      <a:pt x="21413" y="318384"/>
                      <a:pt x="18752" y="324744"/>
                      <a:pt x="12700" y="342900"/>
                    </a:cubicBezTo>
                    <a:cubicBezTo>
                      <a:pt x="15627" y="427792"/>
                      <a:pt x="11324" y="494080"/>
                      <a:pt x="25400" y="571500"/>
                    </a:cubicBezTo>
                    <a:cubicBezTo>
                      <a:pt x="26961" y="580086"/>
                      <a:pt x="29633" y="588433"/>
                      <a:pt x="31750" y="596900"/>
                    </a:cubicBezTo>
                    <a:cubicBezTo>
                      <a:pt x="29633" y="637117"/>
                      <a:pt x="30198" y="677565"/>
                      <a:pt x="25400" y="717550"/>
                    </a:cubicBezTo>
                    <a:cubicBezTo>
                      <a:pt x="23805" y="730842"/>
                      <a:pt x="16933" y="742950"/>
                      <a:pt x="12700" y="755650"/>
                    </a:cubicBezTo>
                    <a:lnTo>
                      <a:pt x="6350" y="774700"/>
                    </a:lnTo>
                    <a:lnTo>
                      <a:pt x="0" y="793750"/>
                    </a:lnTo>
                    <a:cubicBezTo>
                      <a:pt x="33821" y="805024"/>
                      <a:pt x="38260" y="809331"/>
                      <a:pt x="88900" y="793750"/>
                    </a:cubicBezTo>
                    <a:cubicBezTo>
                      <a:pt x="96194" y="791506"/>
                      <a:pt x="97367" y="781050"/>
                      <a:pt x="101600" y="774700"/>
                    </a:cubicBezTo>
                    <a:cubicBezTo>
                      <a:pt x="103717" y="766233"/>
                      <a:pt x="105552" y="757691"/>
                      <a:pt x="107950" y="749300"/>
                    </a:cubicBezTo>
                    <a:cubicBezTo>
                      <a:pt x="109789" y="742864"/>
                      <a:pt x="113907" y="736932"/>
                      <a:pt x="114300" y="730250"/>
                    </a:cubicBezTo>
                    <a:cubicBezTo>
                      <a:pt x="118155" y="664712"/>
                      <a:pt x="117008" y="598950"/>
                      <a:pt x="120650" y="533400"/>
                    </a:cubicBezTo>
                    <a:cubicBezTo>
                      <a:pt x="122322" y="503308"/>
                      <a:pt x="127302" y="506790"/>
                      <a:pt x="133350" y="482600"/>
                    </a:cubicBezTo>
                    <a:cubicBezTo>
                      <a:pt x="142414" y="446346"/>
                      <a:pt x="136272" y="458043"/>
                      <a:pt x="146050" y="425450"/>
                    </a:cubicBezTo>
                    <a:lnTo>
                      <a:pt x="165100" y="368300"/>
                    </a:lnTo>
                    <a:lnTo>
                      <a:pt x="190500" y="292100"/>
                    </a:lnTo>
                    <a:cubicBezTo>
                      <a:pt x="192617" y="285750"/>
                      <a:pt x="191281" y="276763"/>
                      <a:pt x="196850" y="273050"/>
                    </a:cubicBezTo>
                    <a:lnTo>
                      <a:pt x="215900" y="260350"/>
                    </a:lnTo>
                    <a:cubicBezTo>
                      <a:pt x="220133" y="254000"/>
                      <a:pt x="222250" y="245533"/>
                      <a:pt x="228600" y="241300"/>
                    </a:cubicBezTo>
                    <a:cubicBezTo>
                      <a:pt x="235862" y="236459"/>
                      <a:pt x="245978" y="238388"/>
                      <a:pt x="254000" y="234950"/>
                    </a:cubicBezTo>
                    <a:cubicBezTo>
                      <a:pt x="261015" y="231944"/>
                      <a:pt x="266224" y="225663"/>
                      <a:pt x="273050" y="222250"/>
                    </a:cubicBezTo>
                    <a:cubicBezTo>
                      <a:pt x="279037" y="219257"/>
                      <a:pt x="286113" y="218893"/>
                      <a:pt x="292100" y="215900"/>
                    </a:cubicBezTo>
                    <a:cubicBezTo>
                      <a:pt x="298926" y="212487"/>
                      <a:pt x="304324" y="206613"/>
                      <a:pt x="311150" y="203200"/>
                    </a:cubicBezTo>
                    <a:cubicBezTo>
                      <a:pt x="317137" y="200207"/>
                      <a:pt x="324213" y="199843"/>
                      <a:pt x="330200" y="196850"/>
                    </a:cubicBezTo>
                    <a:cubicBezTo>
                      <a:pt x="379439" y="172231"/>
                      <a:pt x="320417" y="193761"/>
                      <a:pt x="368300" y="177800"/>
                    </a:cubicBezTo>
                    <a:lnTo>
                      <a:pt x="381000" y="139700"/>
                    </a:lnTo>
                    <a:lnTo>
                      <a:pt x="387350" y="120650"/>
                    </a:lnTo>
                    <a:cubicBezTo>
                      <a:pt x="385233" y="93133"/>
                      <a:pt x="385304" y="65360"/>
                      <a:pt x="381000" y="38100"/>
                    </a:cubicBezTo>
                    <a:cubicBezTo>
                      <a:pt x="374777" y="-1313"/>
                      <a:pt x="352093" y="-10805"/>
                      <a:pt x="387350" y="12700"/>
                    </a:cubicBezTo>
                    <a:cubicBezTo>
                      <a:pt x="394369" y="33758"/>
                      <a:pt x="387007" y="31750"/>
                      <a:pt x="400050" y="31750"/>
                    </a:cubicBezTo>
                  </a:path>
                </a:pathLst>
              </a:custGeom>
              <a:noFill/>
              <a:ln cap="flat" cmpd="sng" w="12700">
                <a:solidFill>
                  <a:srgbClr val="002F8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grpSp>
        <p:sp>
          <p:nvSpPr>
            <p:cNvPr id="182" name="Google Shape;182;p19"/>
            <p:cNvSpPr/>
            <p:nvPr/>
          </p:nvSpPr>
          <p:spPr>
            <a:xfrm>
              <a:off x="2771775" y="777875"/>
              <a:ext cx="6270625" cy="3605213"/>
            </a:xfrm>
            <a:custGeom>
              <a:rect b="b" l="l" r="r" t="t"/>
              <a:pathLst>
                <a:path extrusionOk="0" h="1196062" w="2114550">
                  <a:moveTo>
                    <a:pt x="317500" y="1177012"/>
                  </a:moveTo>
                  <a:cubicBezTo>
                    <a:pt x="316442" y="1171721"/>
                    <a:pt x="298608" y="1155898"/>
                    <a:pt x="285750" y="1151612"/>
                  </a:cubicBezTo>
                  <a:cubicBezTo>
                    <a:pt x="277471" y="1148852"/>
                    <a:pt x="268709" y="1155454"/>
                    <a:pt x="260350" y="1157962"/>
                  </a:cubicBezTo>
                  <a:cubicBezTo>
                    <a:pt x="247528" y="1161809"/>
                    <a:pt x="233389" y="1163236"/>
                    <a:pt x="222250" y="1170662"/>
                  </a:cubicBezTo>
                  <a:cubicBezTo>
                    <a:pt x="215900" y="1174895"/>
                    <a:pt x="210174" y="1180262"/>
                    <a:pt x="203200" y="1183362"/>
                  </a:cubicBezTo>
                  <a:cubicBezTo>
                    <a:pt x="190967" y="1188799"/>
                    <a:pt x="165100" y="1196062"/>
                    <a:pt x="165100" y="1196062"/>
                  </a:cubicBezTo>
                  <a:cubicBezTo>
                    <a:pt x="160867" y="1189712"/>
                    <a:pt x="154813" y="1184252"/>
                    <a:pt x="152400" y="1177012"/>
                  </a:cubicBezTo>
                  <a:cubicBezTo>
                    <a:pt x="145076" y="1155041"/>
                    <a:pt x="153025" y="1135602"/>
                    <a:pt x="133350" y="1119862"/>
                  </a:cubicBezTo>
                  <a:cubicBezTo>
                    <a:pt x="128123" y="1115681"/>
                    <a:pt x="120650" y="1115629"/>
                    <a:pt x="114300" y="1113512"/>
                  </a:cubicBezTo>
                  <a:cubicBezTo>
                    <a:pt x="110067" y="1107162"/>
                    <a:pt x="105013" y="1101288"/>
                    <a:pt x="101600" y="1094462"/>
                  </a:cubicBezTo>
                  <a:cubicBezTo>
                    <a:pt x="98607" y="1088475"/>
                    <a:pt x="98501" y="1081263"/>
                    <a:pt x="95250" y="1075412"/>
                  </a:cubicBezTo>
                  <a:cubicBezTo>
                    <a:pt x="87837" y="1062069"/>
                    <a:pt x="78317" y="1050012"/>
                    <a:pt x="69850" y="1037312"/>
                  </a:cubicBezTo>
                  <a:lnTo>
                    <a:pt x="57150" y="1018262"/>
                  </a:lnTo>
                  <a:cubicBezTo>
                    <a:pt x="69594" y="931151"/>
                    <a:pt x="44239" y="1005652"/>
                    <a:pt x="133350" y="967462"/>
                  </a:cubicBezTo>
                  <a:cubicBezTo>
                    <a:pt x="142051" y="963733"/>
                    <a:pt x="116169" y="959458"/>
                    <a:pt x="107950" y="954762"/>
                  </a:cubicBezTo>
                  <a:cubicBezTo>
                    <a:pt x="101324" y="950976"/>
                    <a:pt x="95726" y="945475"/>
                    <a:pt x="88900" y="942062"/>
                  </a:cubicBezTo>
                  <a:cubicBezTo>
                    <a:pt x="75883" y="935553"/>
                    <a:pt x="50176" y="931777"/>
                    <a:pt x="38100" y="929362"/>
                  </a:cubicBezTo>
                  <a:cubicBezTo>
                    <a:pt x="31750" y="925129"/>
                    <a:pt x="24446" y="922058"/>
                    <a:pt x="19050" y="916662"/>
                  </a:cubicBezTo>
                  <a:cubicBezTo>
                    <a:pt x="6740" y="904352"/>
                    <a:pt x="5165" y="894056"/>
                    <a:pt x="0" y="878562"/>
                  </a:cubicBezTo>
                  <a:cubicBezTo>
                    <a:pt x="2117" y="844695"/>
                    <a:pt x="3747" y="810795"/>
                    <a:pt x="6350" y="776962"/>
                  </a:cubicBezTo>
                  <a:cubicBezTo>
                    <a:pt x="7982" y="755752"/>
                    <a:pt x="11129" y="734676"/>
                    <a:pt x="12700" y="713462"/>
                  </a:cubicBezTo>
                  <a:cubicBezTo>
                    <a:pt x="15363" y="677515"/>
                    <a:pt x="11231" y="640699"/>
                    <a:pt x="19050" y="605512"/>
                  </a:cubicBezTo>
                  <a:cubicBezTo>
                    <a:pt x="20502" y="598978"/>
                    <a:pt x="31536" y="600475"/>
                    <a:pt x="38100" y="599162"/>
                  </a:cubicBezTo>
                  <a:cubicBezTo>
                    <a:pt x="52776" y="596227"/>
                    <a:pt x="67733" y="594929"/>
                    <a:pt x="82550" y="592812"/>
                  </a:cubicBezTo>
                  <a:cubicBezTo>
                    <a:pt x="86783" y="586462"/>
                    <a:pt x="92150" y="580736"/>
                    <a:pt x="95250" y="573762"/>
                  </a:cubicBezTo>
                  <a:cubicBezTo>
                    <a:pt x="100687" y="561529"/>
                    <a:pt x="96811" y="543088"/>
                    <a:pt x="107950" y="535662"/>
                  </a:cubicBezTo>
                  <a:lnTo>
                    <a:pt x="127000" y="522962"/>
                  </a:lnTo>
                  <a:cubicBezTo>
                    <a:pt x="142099" y="477666"/>
                    <a:pt x="120689" y="532428"/>
                    <a:pt x="152400" y="484862"/>
                  </a:cubicBezTo>
                  <a:cubicBezTo>
                    <a:pt x="156113" y="479293"/>
                    <a:pt x="154569" y="471039"/>
                    <a:pt x="158750" y="465812"/>
                  </a:cubicBezTo>
                  <a:cubicBezTo>
                    <a:pt x="170882" y="450647"/>
                    <a:pt x="181512" y="454431"/>
                    <a:pt x="196850" y="446762"/>
                  </a:cubicBezTo>
                  <a:cubicBezTo>
                    <a:pt x="203676" y="443349"/>
                    <a:pt x="209074" y="437475"/>
                    <a:pt x="215900" y="434062"/>
                  </a:cubicBezTo>
                  <a:cubicBezTo>
                    <a:pt x="221887" y="431069"/>
                    <a:pt x="228963" y="430705"/>
                    <a:pt x="234950" y="427712"/>
                  </a:cubicBezTo>
                  <a:cubicBezTo>
                    <a:pt x="278803" y="405786"/>
                    <a:pt x="226537" y="421878"/>
                    <a:pt x="279400" y="408662"/>
                  </a:cubicBezTo>
                  <a:cubicBezTo>
                    <a:pt x="310420" y="362131"/>
                    <a:pt x="277499" y="418169"/>
                    <a:pt x="298450" y="313412"/>
                  </a:cubicBezTo>
                  <a:cubicBezTo>
                    <a:pt x="299947" y="305928"/>
                    <a:pt x="307737" y="301188"/>
                    <a:pt x="311150" y="294362"/>
                  </a:cubicBezTo>
                  <a:cubicBezTo>
                    <a:pt x="314143" y="288375"/>
                    <a:pt x="312053" y="279203"/>
                    <a:pt x="317500" y="275312"/>
                  </a:cubicBezTo>
                  <a:cubicBezTo>
                    <a:pt x="328393" y="267531"/>
                    <a:pt x="342613" y="265859"/>
                    <a:pt x="355600" y="262612"/>
                  </a:cubicBezTo>
                  <a:cubicBezTo>
                    <a:pt x="364067" y="260495"/>
                    <a:pt x="372609" y="258660"/>
                    <a:pt x="381000" y="256262"/>
                  </a:cubicBezTo>
                  <a:cubicBezTo>
                    <a:pt x="387436" y="254423"/>
                    <a:pt x="393464" y="251109"/>
                    <a:pt x="400050" y="249912"/>
                  </a:cubicBezTo>
                  <a:cubicBezTo>
                    <a:pt x="416840" y="246859"/>
                    <a:pt x="433917" y="245679"/>
                    <a:pt x="450850" y="243562"/>
                  </a:cubicBezTo>
                  <a:cubicBezTo>
                    <a:pt x="451166" y="241981"/>
                    <a:pt x="458343" y="199271"/>
                    <a:pt x="463550" y="192762"/>
                  </a:cubicBezTo>
                  <a:cubicBezTo>
                    <a:pt x="468318" y="186803"/>
                    <a:pt x="476250" y="184295"/>
                    <a:pt x="482600" y="180062"/>
                  </a:cubicBezTo>
                  <a:cubicBezTo>
                    <a:pt x="484717" y="173712"/>
                    <a:pt x="484769" y="166239"/>
                    <a:pt x="488950" y="161012"/>
                  </a:cubicBezTo>
                  <a:cubicBezTo>
                    <a:pt x="493718" y="155053"/>
                    <a:pt x="500445" y="149391"/>
                    <a:pt x="508000" y="148312"/>
                  </a:cubicBezTo>
                  <a:cubicBezTo>
                    <a:pt x="545775" y="142916"/>
                    <a:pt x="584200" y="144079"/>
                    <a:pt x="622300" y="141962"/>
                  </a:cubicBezTo>
                  <a:cubicBezTo>
                    <a:pt x="639233" y="139845"/>
                    <a:pt x="656636" y="140102"/>
                    <a:pt x="673100" y="135612"/>
                  </a:cubicBezTo>
                  <a:cubicBezTo>
                    <a:pt x="680463" y="133604"/>
                    <a:pt x="686754" y="128308"/>
                    <a:pt x="692150" y="122912"/>
                  </a:cubicBezTo>
                  <a:cubicBezTo>
                    <a:pt x="702497" y="112565"/>
                    <a:pt x="707757" y="98584"/>
                    <a:pt x="711200" y="84812"/>
                  </a:cubicBezTo>
                  <a:cubicBezTo>
                    <a:pt x="713818" y="74341"/>
                    <a:pt x="711563" y="62042"/>
                    <a:pt x="717550" y="53062"/>
                  </a:cubicBezTo>
                  <a:cubicBezTo>
                    <a:pt x="721263" y="47493"/>
                    <a:pt x="729984" y="47730"/>
                    <a:pt x="736600" y="46712"/>
                  </a:cubicBezTo>
                  <a:cubicBezTo>
                    <a:pt x="757625" y="43477"/>
                    <a:pt x="778992" y="43000"/>
                    <a:pt x="800100" y="40362"/>
                  </a:cubicBezTo>
                  <a:cubicBezTo>
                    <a:pt x="812876" y="38765"/>
                    <a:pt x="825335" y="34527"/>
                    <a:pt x="838200" y="34012"/>
                  </a:cubicBezTo>
                  <a:cubicBezTo>
                    <a:pt x="931283" y="30289"/>
                    <a:pt x="1024467" y="29779"/>
                    <a:pt x="1117600" y="27662"/>
                  </a:cubicBezTo>
                  <a:cubicBezTo>
                    <a:pt x="1115483" y="21312"/>
                    <a:pt x="1098550" y="-8321"/>
                    <a:pt x="1130300" y="2262"/>
                  </a:cubicBezTo>
                  <a:cubicBezTo>
                    <a:pt x="1144780" y="7089"/>
                    <a:pt x="1155700" y="19195"/>
                    <a:pt x="1168400" y="27662"/>
                  </a:cubicBezTo>
                  <a:lnTo>
                    <a:pt x="1187450" y="40362"/>
                  </a:lnTo>
                  <a:cubicBezTo>
                    <a:pt x="1189567" y="46712"/>
                    <a:pt x="1204419" y="35627"/>
                    <a:pt x="1205437" y="42243"/>
                  </a:cubicBezTo>
                  <a:cubicBezTo>
                    <a:pt x="1208672" y="63268"/>
                    <a:pt x="1197856" y="110526"/>
                    <a:pt x="1200150" y="122912"/>
                  </a:cubicBezTo>
                  <a:cubicBezTo>
                    <a:pt x="1202444" y="135298"/>
                    <a:pt x="1212850" y="118679"/>
                    <a:pt x="1219200" y="116562"/>
                  </a:cubicBezTo>
                  <a:cubicBezTo>
                    <a:pt x="1223433" y="103862"/>
                    <a:pt x="1220761" y="85888"/>
                    <a:pt x="1231900" y="78462"/>
                  </a:cubicBezTo>
                  <a:cubicBezTo>
                    <a:pt x="1244600" y="69995"/>
                    <a:pt x="1255520" y="57889"/>
                    <a:pt x="1270000" y="53062"/>
                  </a:cubicBezTo>
                  <a:cubicBezTo>
                    <a:pt x="1276350" y="50945"/>
                    <a:pt x="1287283" y="50945"/>
                    <a:pt x="1289050" y="46712"/>
                  </a:cubicBezTo>
                  <a:cubicBezTo>
                    <a:pt x="1290818" y="42479"/>
                    <a:pt x="1232722" y="43623"/>
                    <a:pt x="1280605" y="27662"/>
                  </a:cubicBezTo>
                  <a:cubicBezTo>
                    <a:pt x="1312378" y="31192"/>
                    <a:pt x="1380776" y="40362"/>
                    <a:pt x="1403350" y="46712"/>
                  </a:cubicBezTo>
                  <a:cubicBezTo>
                    <a:pt x="1425924" y="53062"/>
                    <a:pt x="1412637" y="58936"/>
                    <a:pt x="1416050" y="65762"/>
                  </a:cubicBezTo>
                  <a:cubicBezTo>
                    <a:pt x="1419043" y="71749"/>
                    <a:pt x="1417667" y="80079"/>
                    <a:pt x="1422400" y="84812"/>
                  </a:cubicBezTo>
                  <a:cubicBezTo>
                    <a:pt x="1427133" y="89545"/>
                    <a:pt x="1435463" y="88169"/>
                    <a:pt x="1441450" y="91162"/>
                  </a:cubicBezTo>
                  <a:cubicBezTo>
                    <a:pt x="1448276" y="94575"/>
                    <a:pt x="1453354" y="101182"/>
                    <a:pt x="1460500" y="103862"/>
                  </a:cubicBezTo>
                  <a:cubicBezTo>
                    <a:pt x="1467600" y="106525"/>
                    <a:pt x="1526070" y="115849"/>
                    <a:pt x="1530350" y="116562"/>
                  </a:cubicBezTo>
                  <a:cubicBezTo>
                    <a:pt x="1536700" y="120795"/>
                    <a:pt x="1541916" y="130759"/>
                    <a:pt x="1549400" y="129262"/>
                  </a:cubicBezTo>
                  <a:cubicBezTo>
                    <a:pt x="1556884" y="127765"/>
                    <a:pt x="1558687" y="117038"/>
                    <a:pt x="1562100" y="110212"/>
                  </a:cubicBezTo>
                  <a:cubicBezTo>
                    <a:pt x="1565093" y="104225"/>
                    <a:pt x="1561841" y="92220"/>
                    <a:pt x="1568450" y="91162"/>
                  </a:cubicBezTo>
                  <a:cubicBezTo>
                    <a:pt x="1618656" y="83129"/>
                    <a:pt x="1670050" y="86929"/>
                    <a:pt x="1720850" y="84812"/>
                  </a:cubicBezTo>
                  <a:cubicBezTo>
                    <a:pt x="1729317" y="97512"/>
                    <a:pt x="1741423" y="108432"/>
                    <a:pt x="1746250" y="122912"/>
                  </a:cubicBezTo>
                  <a:cubicBezTo>
                    <a:pt x="1748367" y="129262"/>
                    <a:pt x="1749349" y="136111"/>
                    <a:pt x="1752600" y="141962"/>
                  </a:cubicBezTo>
                  <a:cubicBezTo>
                    <a:pt x="1760013" y="155305"/>
                    <a:pt x="1773173" y="165582"/>
                    <a:pt x="1778000" y="180062"/>
                  </a:cubicBezTo>
                  <a:cubicBezTo>
                    <a:pt x="1782233" y="192762"/>
                    <a:pt x="1779561" y="210736"/>
                    <a:pt x="1790700" y="218162"/>
                  </a:cubicBezTo>
                  <a:cubicBezTo>
                    <a:pt x="1811572" y="232077"/>
                    <a:pt x="1805796" y="230639"/>
                    <a:pt x="1828800" y="237212"/>
                  </a:cubicBezTo>
                  <a:cubicBezTo>
                    <a:pt x="1884614" y="253159"/>
                    <a:pt x="1844133" y="240206"/>
                    <a:pt x="1835150" y="237212"/>
                  </a:cubicBezTo>
                  <a:cubicBezTo>
                    <a:pt x="1830917" y="230862"/>
                    <a:pt x="1814966" y="219659"/>
                    <a:pt x="1822450" y="218162"/>
                  </a:cubicBezTo>
                  <a:cubicBezTo>
                    <a:pt x="1832583" y="216135"/>
                    <a:pt x="1893572" y="218798"/>
                    <a:pt x="1917700" y="230862"/>
                  </a:cubicBezTo>
                  <a:cubicBezTo>
                    <a:pt x="1924526" y="234275"/>
                    <a:pt x="1930400" y="239329"/>
                    <a:pt x="1936750" y="243562"/>
                  </a:cubicBezTo>
                  <a:cubicBezTo>
                    <a:pt x="1950228" y="283996"/>
                    <a:pt x="1930911" y="243903"/>
                    <a:pt x="1968500" y="268962"/>
                  </a:cubicBezTo>
                  <a:cubicBezTo>
                    <a:pt x="1974850" y="273195"/>
                    <a:pt x="1975804" y="282616"/>
                    <a:pt x="1981200" y="288012"/>
                  </a:cubicBezTo>
                  <a:cubicBezTo>
                    <a:pt x="1986596" y="293408"/>
                    <a:pt x="1993900" y="296479"/>
                    <a:pt x="2000250" y="300712"/>
                  </a:cubicBezTo>
                  <a:cubicBezTo>
                    <a:pt x="2002367" y="307062"/>
                    <a:pt x="2005403" y="313176"/>
                    <a:pt x="2006600" y="319762"/>
                  </a:cubicBezTo>
                  <a:cubicBezTo>
                    <a:pt x="2009653" y="336552"/>
                    <a:pt x="2006019" y="354968"/>
                    <a:pt x="2012950" y="370562"/>
                  </a:cubicBezTo>
                  <a:cubicBezTo>
                    <a:pt x="2015668" y="376679"/>
                    <a:pt x="2025650" y="374795"/>
                    <a:pt x="2032000" y="376912"/>
                  </a:cubicBezTo>
                  <a:cubicBezTo>
                    <a:pt x="2055616" y="412336"/>
                    <a:pt x="2040510" y="383525"/>
                    <a:pt x="2051050" y="446762"/>
                  </a:cubicBezTo>
                  <a:cubicBezTo>
                    <a:pt x="2055020" y="470583"/>
                    <a:pt x="2057711" y="470074"/>
                    <a:pt x="2063750" y="491212"/>
                  </a:cubicBezTo>
                  <a:cubicBezTo>
                    <a:pt x="2066148" y="499603"/>
                    <a:pt x="2067983" y="508145"/>
                    <a:pt x="2070100" y="516612"/>
                  </a:cubicBezTo>
                  <a:cubicBezTo>
                    <a:pt x="2072217" y="544129"/>
                    <a:pt x="2072146" y="571902"/>
                    <a:pt x="2076450" y="599162"/>
                  </a:cubicBezTo>
                  <a:cubicBezTo>
                    <a:pt x="2078538" y="612385"/>
                    <a:pt x="2084917" y="624562"/>
                    <a:pt x="2089150" y="637262"/>
                  </a:cubicBezTo>
                  <a:lnTo>
                    <a:pt x="2101850" y="675362"/>
                  </a:lnTo>
                  <a:cubicBezTo>
                    <a:pt x="2103967" y="681712"/>
                    <a:pt x="2106887" y="687848"/>
                    <a:pt x="2108200" y="694412"/>
                  </a:cubicBezTo>
                  <a:lnTo>
                    <a:pt x="2114550" y="726162"/>
                  </a:lnTo>
                  <a:cubicBezTo>
                    <a:pt x="2112433" y="751562"/>
                    <a:pt x="2111569" y="777098"/>
                    <a:pt x="2108200" y="802362"/>
                  </a:cubicBezTo>
                  <a:cubicBezTo>
                    <a:pt x="2107315" y="808997"/>
                    <a:pt x="2106583" y="816679"/>
                    <a:pt x="2101850" y="821412"/>
                  </a:cubicBezTo>
                  <a:cubicBezTo>
                    <a:pt x="2097117" y="826145"/>
                    <a:pt x="2089150" y="825645"/>
                    <a:pt x="2082800" y="827762"/>
                  </a:cubicBezTo>
                  <a:cubicBezTo>
                    <a:pt x="2080683" y="834112"/>
                    <a:pt x="2079443" y="840825"/>
                    <a:pt x="2076450" y="846812"/>
                  </a:cubicBezTo>
                  <a:cubicBezTo>
                    <a:pt x="2073037" y="853638"/>
                    <a:pt x="2066163" y="858622"/>
                    <a:pt x="2063750" y="865862"/>
                  </a:cubicBezTo>
                  <a:cubicBezTo>
                    <a:pt x="2059679" y="878076"/>
                    <a:pt x="2060193" y="891393"/>
                    <a:pt x="2057400" y="903962"/>
                  </a:cubicBezTo>
                  <a:cubicBezTo>
                    <a:pt x="2055948" y="910496"/>
                    <a:pt x="2052889" y="916576"/>
                    <a:pt x="2051050" y="923012"/>
                  </a:cubicBezTo>
                  <a:cubicBezTo>
                    <a:pt x="2048652" y="931403"/>
                    <a:pt x="2051326" y="942732"/>
                    <a:pt x="2044700" y="948412"/>
                  </a:cubicBezTo>
                  <a:cubicBezTo>
                    <a:pt x="2034536" y="957124"/>
                    <a:pt x="2019300" y="956879"/>
                    <a:pt x="2006600" y="961112"/>
                  </a:cubicBezTo>
                  <a:lnTo>
                    <a:pt x="1987550" y="967462"/>
                  </a:lnTo>
                  <a:lnTo>
                    <a:pt x="1968500" y="973812"/>
                  </a:lnTo>
                  <a:cubicBezTo>
                    <a:pt x="1964267" y="980162"/>
                    <a:pt x="1959213" y="986036"/>
                    <a:pt x="1955800" y="992862"/>
                  </a:cubicBezTo>
                  <a:cubicBezTo>
                    <a:pt x="1952807" y="998849"/>
                    <a:pt x="1954183" y="1007179"/>
                    <a:pt x="1949450" y="1011912"/>
                  </a:cubicBezTo>
                  <a:cubicBezTo>
                    <a:pt x="1944717" y="1016645"/>
                    <a:pt x="1937070" y="1017706"/>
                    <a:pt x="1930400" y="1018262"/>
                  </a:cubicBezTo>
                  <a:cubicBezTo>
                    <a:pt x="1886053" y="1021958"/>
                    <a:pt x="1841500" y="1022495"/>
                    <a:pt x="1797050" y="1024612"/>
                  </a:cubicBezTo>
                  <a:cubicBezTo>
                    <a:pt x="1778000" y="1026729"/>
                    <a:pt x="1759001" y="1029370"/>
                    <a:pt x="1739900" y="1030962"/>
                  </a:cubicBezTo>
                  <a:cubicBezTo>
                    <a:pt x="1635825" y="1039635"/>
                    <a:pt x="1662591" y="1010400"/>
                    <a:pt x="1631950" y="1056362"/>
                  </a:cubicBezTo>
                  <a:cubicBezTo>
                    <a:pt x="1631950" y="1056362"/>
                    <a:pt x="1619726" y="1047075"/>
                    <a:pt x="1612900" y="1043662"/>
                  </a:cubicBezTo>
                  <a:cubicBezTo>
                    <a:pt x="1560320" y="1017372"/>
                    <a:pt x="1629395" y="1061008"/>
                    <a:pt x="1574800" y="1024612"/>
                  </a:cubicBezTo>
                  <a:cubicBezTo>
                    <a:pt x="1570567" y="1018262"/>
                    <a:pt x="1566986" y="1011425"/>
                    <a:pt x="1562100" y="1005562"/>
                  </a:cubicBezTo>
                  <a:cubicBezTo>
                    <a:pt x="1556351" y="998663"/>
                    <a:pt x="1548031" y="993984"/>
                    <a:pt x="1543050" y="986512"/>
                  </a:cubicBezTo>
                  <a:cubicBezTo>
                    <a:pt x="1539337" y="980943"/>
                    <a:pt x="1542147" y="971353"/>
                    <a:pt x="1536700" y="967462"/>
                  </a:cubicBezTo>
                  <a:cubicBezTo>
                    <a:pt x="1521387" y="956524"/>
                    <a:pt x="1478142" y="951352"/>
                    <a:pt x="1460500" y="948412"/>
                  </a:cubicBezTo>
                  <a:cubicBezTo>
                    <a:pt x="1445985" y="904866"/>
                    <a:pt x="1455249" y="953663"/>
                    <a:pt x="1485900" y="923012"/>
                  </a:cubicBezTo>
                  <a:cubicBezTo>
                    <a:pt x="1490633" y="918279"/>
                    <a:pt x="1483263" y="909531"/>
                    <a:pt x="1479550" y="903962"/>
                  </a:cubicBezTo>
                  <a:cubicBezTo>
                    <a:pt x="1474569" y="896490"/>
                    <a:pt x="1467589" y="890425"/>
                    <a:pt x="1460500" y="884912"/>
                  </a:cubicBezTo>
                  <a:cubicBezTo>
                    <a:pt x="1448452" y="875541"/>
                    <a:pt x="1422400" y="859512"/>
                    <a:pt x="1422400" y="859512"/>
                  </a:cubicBezTo>
                  <a:cubicBezTo>
                    <a:pt x="1428750" y="855279"/>
                    <a:pt x="1434624" y="850225"/>
                    <a:pt x="1441450" y="846812"/>
                  </a:cubicBezTo>
                  <a:cubicBezTo>
                    <a:pt x="1461027" y="837023"/>
                    <a:pt x="1493788" y="836301"/>
                    <a:pt x="1511300" y="834112"/>
                  </a:cubicBezTo>
                  <a:cubicBezTo>
                    <a:pt x="1504950" y="829879"/>
                    <a:pt x="1492250" y="829044"/>
                    <a:pt x="1492250" y="821412"/>
                  </a:cubicBezTo>
                  <a:cubicBezTo>
                    <a:pt x="1492250" y="813780"/>
                    <a:pt x="1503990" y="810905"/>
                    <a:pt x="1511300" y="808712"/>
                  </a:cubicBezTo>
                  <a:cubicBezTo>
                    <a:pt x="1525636" y="804411"/>
                    <a:pt x="1540933" y="804479"/>
                    <a:pt x="1555750" y="802362"/>
                  </a:cubicBezTo>
                  <a:cubicBezTo>
                    <a:pt x="1572639" y="751695"/>
                    <a:pt x="1553156" y="789662"/>
                    <a:pt x="1657350" y="789662"/>
                  </a:cubicBezTo>
                  <a:cubicBezTo>
                    <a:pt x="1676517" y="789662"/>
                    <a:pt x="1695450" y="785429"/>
                    <a:pt x="1714500" y="783312"/>
                  </a:cubicBezTo>
                  <a:cubicBezTo>
                    <a:pt x="1731433" y="732512"/>
                    <a:pt x="1706033" y="791779"/>
                    <a:pt x="1739900" y="757912"/>
                  </a:cubicBezTo>
                  <a:cubicBezTo>
                    <a:pt x="1761735" y="736077"/>
                    <a:pt x="1763665" y="724717"/>
                    <a:pt x="1771650" y="700762"/>
                  </a:cubicBezTo>
                  <a:cubicBezTo>
                    <a:pt x="1768109" y="672435"/>
                    <a:pt x="1768904" y="634516"/>
                    <a:pt x="1746250" y="611862"/>
                  </a:cubicBezTo>
                  <a:cubicBezTo>
                    <a:pt x="1740854" y="606466"/>
                    <a:pt x="1734026" y="602575"/>
                    <a:pt x="1727200" y="599162"/>
                  </a:cubicBezTo>
                  <a:cubicBezTo>
                    <a:pt x="1721213" y="596169"/>
                    <a:pt x="1714500" y="594929"/>
                    <a:pt x="1708150" y="592812"/>
                  </a:cubicBezTo>
                  <a:cubicBezTo>
                    <a:pt x="1674283" y="542012"/>
                    <a:pt x="1718733" y="603395"/>
                    <a:pt x="1676400" y="561062"/>
                  </a:cubicBezTo>
                  <a:cubicBezTo>
                    <a:pt x="1671004" y="555666"/>
                    <a:pt x="1669096" y="547408"/>
                    <a:pt x="1663700" y="542012"/>
                  </a:cubicBezTo>
                  <a:cubicBezTo>
                    <a:pt x="1637852" y="516164"/>
                    <a:pt x="1644276" y="541763"/>
                    <a:pt x="1606550" y="516612"/>
                  </a:cubicBezTo>
                  <a:cubicBezTo>
                    <a:pt x="1600200" y="512379"/>
                    <a:pt x="1594474" y="507012"/>
                    <a:pt x="1587500" y="503912"/>
                  </a:cubicBezTo>
                  <a:cubicBezTo>
                    <a:pt x="1556414" y="490096"/>
                    <a:pt x="1552417" y="493387"/>
                    <a:pt x="1524000" y="484862"/>
                  </a:cubicBezTo>
                  <a:cubicBezTo>
                    <a:pt x="1432902" y="457533"/>
                    <a:pt x="1546398" y="487287"/>
                    <a:pt x="1435100" y="459462"/>
                  </a:cubicBezTo>
                  <a:lnTo>
                    <a:pt x="1409700" y="453112"/>
                  </a:lnTo>
                  <a:lnTo>
                    <a:pt x="1365250" y="459462"/>
                  </a:lnTo>
                  <a:cubicBezTo>
                    <a:pt x="1348335" y="461717"/>
                    <a:pt x="1331283" y="463007"/>
                    <a:pt x="1314450" y="465812"/>
                  </a:cubicBezTo>
                  <a:cubicBezTo>
                    <a:pt x="1305842" y="467247"/>
                    <a:pt x="1297441" y="469764"/>
                    <a:pt x="1289050" y="472162"/>
                  </a:cubicBezTo>
                  <a:cubicBezTo>
                    <a:pt x="1282614" y="474001"/>
                    <a:pt x="1276626" y="477565"/>
                    <a:pt x="1270000" y="478512"/>
                  </a:cubicBezTo>
                  <a:cubicBezTo>
                    <a:pt x="1233624" y="483709"/>
                    <a:pt x="1197716" y="482296"/>
                    <a:pt x="1162050" y="491212"/>
                  </a:cubicBezTo>
                  <a:cubicBezTo>
                    <a:pt x="1075622" y="512819"/>
                    <a:pt x="1158512" y="492784"/>
                    <a:pt x="1104900" y="516612"/>
                  </a:cubicBezTo>
                  <a:cubicBezTo>
                    <a:pt x="1092667" y="522049"/>
                    <a:pt x="1079500" y="525079"/>
                    <a:pt x="1066800" y="529312"/>
                  </a:cubicBezTo>
                  <a:cubicBezTo>
                    <a:pt x="1060450" y="531429"/>
                    <a:pt x="1054352" y="534562"/>
                    <a:pt x="1047750" y="535662"/>
                  </a:cubicBezTo>
                  <a:cubicBezTo>
                    <a:pt x="999004" y="543786"/>
                    <a:pt x="1022275" y="539487"/>
                    <a:pt x="977900" y="548362"/>
                  </a:cubicBezTo>
                  <a:cubicBezTo>
                    <a:pt x="975783" y="554712"/>
                    <a:pt x="976283" y="562679"/>
                    <a:pt x="971550" y="567412"/>
                  </a:cubicBezTo>
                  <a:cubicBezTo>
                    <a:pt x="966817" y="572145"/>
                    <a:pt x="958487" y="570769"/>
                    <a:pt x="952500" y="573762"/>
                  </a:cubicBezTo>
                  <a:cubicBezTo>
                    <a:pt x="945674" y="577175"/>
                    <a:pt x="940424" y="583362"/>
                    <a:pt x="933450" y="586462"/>
                  </a:cubicBezTo>
                  <a:cubicBezTo>
                    <a:pt x="921217" y="591899"/>
                    <a:pt x="908050" y="594929"/>
                    <a:pt x="895350" y="599162"/>
                  </a:cubicBezTo>
                  <a:lnTo>
                    <a:pt x="857250" y="611862"/>
                  </a:lnTo>
                  <a:cubicBezTo>
                    <a:pt x="850900" y="613979"/>
                    <a:pt x="843769" y="614499"/>
                    <a:pt x="838200" y="618212"/>
                  </a:cubicBezTo>
                  <a:cubicBezTo>
                    <a:pt x="808437" y="638054"/>
                    <a:pt x="826678" y="629657"/>
                    <a:pt x="781050" y="637262"/>
                  </a:cubicBezTo>
                  <a:cubicBezTo>
                    <a:pt x="776627" y="643896"/>
                    <a:pt x="760247" y="664846"/>
                    <a:pt x="762000" y="675362"/>
                  </a:cubicBezTo>
                  <a:cubicBezTo>
                    <a:pt x="763255" y="682890"/>
                    <a:pt x="771600" y="687438"/>
                    <a:pt x="774700" y="694412"/>
                  </a:cubicBezTo>
                  <a:cubicBezTo>
                    <a:pt x="780137" y="706645"/>
                    <a:pt x="783167" y="719812"/>
                    <a:pt x="787400" y="732512"/>
                  </a:cubicBezTo>
                  <a:lnTo>
                    <a:pt x="793750" y="751562"/>
                  </a:lnTo>
                  <a:cubicBezTo>
                    <a:pt x="789517" y="757912"/>
                    <a:pt x="787400" y="766379"/>
                    <a:pt x="781050" y="770612"/>
                  </a:cubicBezTo>
                  <a:cubicBezTo>
                    <a:pt x="773788" y="775453"/>
                    <a:pt x="764236" y="775401"/>
                    <a:pt x="755650" y="776962"/>
                  </a:cubicBezTo>
                  <a:cubicBezTo>
                    <a:pt x="740924" y="779639"/>
                    <a:pt x="726017" y="781195"/>
                    <a:pt x="711200" y="783312"/>
                  </a:cubicBezTo>
                  <a:cubicBezTo>
                    <a:pt x="706967" y="789662"/>
                    <a:pt x="704243" y="797336"/>
                    <a:pt x="698500" y="802362"/>
                  </a:cubicBezTo>
                  <a:cubicBezTo>
                    <a:pt x="687013" y="812413"/>
                    <a:pt x="660400" y="827762"/>
                    <a:pt x="660400" y="827762"/>
                  </a:cubicBezTo>
                  <a:cubicBezTo>
                    <a:pt x="656167" y="834112"/>
                    <a:pt x="653659" y="842044"/>
                    <a:pt x="647700" y="846812"/>
                  </a:cubicBezTo>
                  <a:cubicBezTo>
                    <a:pt x="642473" y="850993"/>
                    <a:pt x="635343" y="853162"/>
                    <a:pt x="628650" y="853162"/>
                  </a:cubicBezTo>
                  <a:cubicBezTo>
                    <a:pt x="598941" y="853162"/>
                    <a:pt x="569383" y="848929"/>
                    <a:pt x="539750" y="846812"/>
                  </a:cubicBezTo>
                  <a:cubicBezTo>
                    <a:pt x="533400" y="844695"/>
                    <a:pt x="527393" y="840462"/>
                    <a:pt x="520700" y="840462"/>
                  </a:cubicBezTo>
                  <a:cubicBezTo>
                    <a:pt x="462809" y="840462"/>
                    <a:pt x="500434" y="856811"/>
                    <a:pt x="482600" y="910312"/>
                  </a:cubicBezTo>
                  <a:cubicBezTo>
                    <a:pt x="480187" y="917552"/>
                    <a:pt x="469900" y="918779"/>
                    <a:pt x="463550" y="923012"/>
                  </a:cubicBezTo>
                  <a:lnTo>
                    <a:pt x="444500" y="980162"/>
                  </a:lnTo>
                  <a:cubicBezTo>
                    <a:pt x="442383" y="986512"/>
                    <a:pt x="444644" y="997589"/>
                    <a:pt x="438150" y="999212"/>
                  </a:cubicBezTo>
                  <a:lnTo>
                    <a:pt x="412750" y="1005562"/>
                  </a:lnTo>
                  <a:cubicBezTo>
                    <a:pt x="389592" y="1075037"/>
                    <a:pt x="426526" y="969804"/>
                    <a:pt x="393700" y="1043662"/>
                  </a:cubicBezTo>
                  <a:cubicBezTo>
                    <a:pt x="388263" y="1055895"/>
                    <a:pt x="392139" y="1074336"/>
                    <a:pt x="381000" y="1081762"/>
                  </a:cubicBezTo>
                  <a:cubicBezTo>
                    <a:pt x="374650" y="1085995"/>
                    <a:pt x="367813" y="1089576"/>
                    <a:pt x="361950" y="1094462"/>
                  </a:cubicBezTo>
                  <a:cubicBezTo>
                    <a:pt x="355051" y="1100211"/>
                    <a:pt x="350697" y="1109057"/>
                    <a:pt x="342900" y="1113512"/>
                  </a:cubicBezTo>
                  <a:cubicBezTo>
                    <a:pt x="335323" y="1117842"/>
                    <a:pt x="325967" y="1117745"/>
                    <a:pt x="317500" y="1119862"/>
                  </a:cubicBezTo>
                  <a:cubicBezTo>
                    <a:pt x="315383" y="1126212"/>
                    <a:pt x="314143" y="1132925"/>
                    <a:pt x="311150" y="1138912"/>
                  </a:cubicBezTo>
                  <a:cubicBezTo>
                    <a:pt x="307737" y="1145738"/>
                    <a:pt x="301456" y="1150947"/>
                    <a:pt x="298450" y="1157962"/>
                  </a:cubicBezTo>
                  <a:cubicBezTo>
                    <a:pt x="295012" y="1165984"/>
                    <a:pt x="297552" y="1176547"/>
                    <a:pt x="292100" y="1183362"/>
                  </a:cubicBezTo>
                  <a:cubicBezTo>
                    <a:pt x="271042" y="1209685"/>
                    <a:pt x="318558" y="1182303"/>
                    <a:pt x="317500" y="1177012"/>
                  </a:cubicBezTo>
                  <a:close/>
                </a:path>
              </a:pathLst>
            </a:custGeom>
            <a:solidFill>
              <a:srgbClr val="0202CE"/>
            </a:solidFill>
            <a:ln cap="flat" cmpd="sng" w="12700">
              <a:solidFill>
                <a:srgbClr val="002F8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grpSp>
      <p:grpSp>
        <p:nvGrpSpPr>
          <p:cNvPr id="183" name="Google Shape;183;p19"/>
          <p:cNvGrpSpPr/>
          <p:nvPr/>
        </p:nvGrpSpPr>
        <p:grpSpPr>
          <a:xfrm>
            <a:off x="6534150" y="2176463"/>
            <a:ext cx="3068638" cy="1662112"/>
            <a:chOff x="0" y="24457"/>
            <a:chExt cx="1130300" cy="589280"/>
          </a:xfrm>
        </p:grpSpPr>
        <p:sp>
          <p:nvSpPr>
            <p:cNvPr id="184" name="Google Shape;184;p19"/>
            <p:cNvSpPr/>
            <p:nvPr/>
          </p:nvSpPr>
          <p:spPr>
            <a:xfrm>
              <a:off x="177761" y="45844"/>
              <a:ext cx="869507" cy="520052"/>
            </a:xfrm>
            <a:custGeom>
              <a:rect b="b" l="l" r="r" t="t"/>
              <a:pathLst>
                <a:path extrusionOk="0" h="520482" w="869806">
                  <a:moveTo>
                    <a:pt x="571500" y="488292"/>
                  </a:moveTo>
                  <a:cubicBezTo>
                    <a:pt x="569383" y="484059"/>
                    <a:pt x="568940" y="466648"/>
                    <a:pt x="565150" y="456542"/>
                  </a:cubicBezTo>
                  <a:cubicBezTo>
                    <a:pt x="562470" y="449396"/>
                    <a:pt x="555863" y="444318"/>
                    <a:pt x="552450" y="437492"/>
                  </a:cubicBezTo>
                  <a:cubicBezTo>
                    <a:pt x="549457" y="431505"/>
                    <a:pt x="548217" y="424792"/>
                    <a:pt x="546100" y="418442"/>
                  </a:cubicBezTo>
                  <a:cubicBezTo>
                    <a:pt x="548217" y="399392"/>
                    <a:pt x="548691" y="380087"/>
                    <a:pt x="552450" y="361292"/>
                  </a:cubicBezTo>
                  <a:cubicBezTo>
                    <a:pt x="555075" y="348165"/>
                    <a:pt x="560917" y="335892"/>
                    <a:pt x="565150" y="323192"/>
                  </a:cubicBezTo>
                  <a:lnTo>
                    <a:pt x="571500" y="304142"/>
                  </a:lnTo>
                  <a:lnTo>
                    <a:pt x="577850" y="285092"/>
                  </a:lnTo>
                  <a:cubicBezTo>
                    <a:pt x="579967" y="278742"/>
                    <a:pt x="577850" y="268159"/>
                    <a:pt x="584200" y="266042"/>
                  </a:cubicBezTo>
                  <a:lnTo>
                    <a:pt x="603250" y="259692"/>
                  </a:lnTo>
                  <a:cubicBezTo>
                    <a:pt x="617105" y="218128"/>
                    <a:pt x="597862" y="258922"/>
                    <a:pt x="628650" y="234292"/>
                  </a:cubicBezTo>
                  <a:cubicBezTo>
                    <a:pt x="663046" y="206775"/>
                    <a:pt x="617538" y="221592"/>
                    <a:pt x="660400" y="202542"/>
                  </a:cubicBezTo>
                  <a:cubicBezTo>
                    <a:pt x="672633" y="197105"/>
                    <a:pt x="698500" y="189842"/>
                    <a:pt x="698500" y="189842"/>
                  </a:cubicBezTo>
                  <a:cubicBezTo>
                    <a:pt x="711200" y="191959"/>
                    <a:pt x="724386" y="192121"/>
                    <a:pt x="736600" y="196192"/>
                  </a:cubicBezTo>
                  <a:cubicBezTo>
                    <a:pt x="743840" y="198605"/>
                    <a:pt x="748824" y="205479"/>
                    <a:pt x="755650" y="208892"/>
                  </a:cubicBezTo>
                  <a:cubicBezTo>
                    <a:pt x="761637" y="211885"/>
                    <a:pt x="768350" y="213125"/>
                    <a:pt x="774700" y="215242"/>
                  </a:cubicBezTo>
                  <a:cubicBezTo>
                    <a:pt x="804333" y="213125"/>
                    <a:pt x="840052" y="227006"/>
                    <a:pt x="863600" y="208892"/>
                  </a:cubicBezTo>
                  <a:cubicBezTo>
                    <a:pt x="878792" y="197206"/>
                    <a:pt x="861899" y="170337"/>
                    <a:pt x="857250" y="151742"/>
                  </a:cubicBezTo>
                  <a:cubicBezTo>
                    <a:pt x="850846" y="126127"/>
                    <a:pt x="827720" y="127082"/>
                    <a:pt x="806450" y="119992"/>
                  </a:cubicBezTo>
                  <a:cubicBezTo>
                    <a:pt x="779121" y="110882"/>
                    <a:pt x="793894" y="115265"/>
                    <a:pt x="762000" y="107292"/>
                  </a:cubicBezTo>
                  <a:cubicBezTo>
                    <a:pt x="707405" y="70896"/>
                    <a:pt x="801913" y="102293"/>
                    <a:pt x="749333" y="76003"/>
                  </a:cubicBezTo>
                  <a:cubicBezTo>
                    <a:pt x="742507" y="72590"/>
                    <a:pt x="711200" y="79775"/>
                    <a:pt x="704850" y="75542"/>
                  </a:cubicBezTo>
                  <a:cubicBezTo>
                    <a:pt x="700617" y="69192"/>
                    <a:pt x="697546" y="61888"/>
                    <a:pt x="692150" y="56492"/>
                  </a:cubicBezTo>
                  <a:cubicBezTo>
                    <a:pt x="673952" y="38294"/>
                    <a:pt x="674708" y="47771"/>
                    <a:pt x="654050" y="37442"/>
                  </a:cubicBezTo>
                  <a:cubicBezTo>
                    <a:pt x="647224" y="34029"/>
                    <a:pt x="657226" y="30900"/>
                    <a:pt x="635000" y="24742"/>
                  </a:cubicBezTo>
                  <a:cubicBezTo>
                    <a:pt x="612774" y="18584"/>
                    <a:pt x="540801" y="2379"/>
                    <a:pt x="520692" y="493"/>
                  </a:cubicBezTo>
                  <a:cubicBezTo>
                    <a:pt x="500583" y="-1393"/>
                    <a:pt x="515403" y="1974"/>
                    <a:pt x="514342" y="13424"/>
                  </a:cubicBezTo>
                  <a:cubicBezTo>
                    <a:pt x="513281" y="24874"/>
                    <a:pt x="521747" y="64882"/>
                    <a:pt x="514325" y="69192"/>
                  </a:cubicBezTo>
                  <a:cubicBezTo>
                    <a:pt x="506903" y="73502"/>
                    <a:pt x="464519" y="26584"/>
                    <a:pt x="469809" y="39284"/>
                  </a:cubicBezTo>
                  <a:cubicBezTo>
                    <a:pt x="475099" y="51984"/>
                    <a:pt x="531699" y="102287"/>
                    <a:pt x="546067" y="145392"/>
                  </a:cubicBezTo>
                  <a:cubicBezTo>
                    <a:pt x="538003" y="185713"/>
                    <a:pt x="515403" y="169734"/>
                    <a:pt x="508000" y="170792"/>
                  </a:cubicBezTo>
                  <a:cubicBezTo>
                    <a:pt x="500597" y="171850"/>
                    <a:pt x="504901" y="157593"/>
                    <a:pt x="501650" y="151742"/>
                  </a:cubicBezTo>
                  <a:cubicBezTo>
                    <a:pt x="494237" y="138399"/>
                    <a:pt x="490730" y="118469"/>
                    <a:pt x="476250" y="113642"/>
                  </a:cubicBezTo>
                  <a:cubicBezTo>
                    <a:pt x="395978" y="86885"/>
                    <a:pt x="524318" y="131521"/>
                    <a:pt x="438150" y="94592"/>
                  </a:cubicBezTo>
                  <a:cubicBezTo>
                    <a:pt x="430128" y="91154"/>
                    <a:pt x="421217" y="90359"/>
                    <a:pt x="412750" y="88242"/>
                  </a:cubicBezTo>
                  <a:cubicBezTo>
                    <a:pt x="406400" y="84009"/>
                    <a:pt x="400674" y="78642"/>
                    <a:pt x="393700" y="75542"/>
                  </a:cubicBezTo>
                  <a:cubicBezTo>
                    <a:pt x="381467" y="70105"/>
                    <a:pt x="368119" y="69258"/>
                    <a:pt x="355600" y="62842"/>
                  </a:cubicBezTo>
                  <a:cubicBezTo>
                    <a:pt x="343081" y="56426"/>
                    <a:pt x="338694" y="34928"/>
                    <a:pt x="318586" y="37045"/>
                  </a:cubicBezTo>
                  <a:cubicBezTo>
                    <a:pt x="298478" y="39162"/>
                    <a:pt x="253106" y="47592"/>
                    <a:pt x="222233" y="57183"/>
                  </a:cubicBezTo>
                  <a:cubicBezTo>
                    <a:pt x="191360" y="66774"/>
                    <a:pt x="261620" y="81765"/>
                    <a:pt x="133350" y="94592"/>
                  </a:cubicBezTo>
                  <a:cubicBezTo>
                    <a:pt x="102362" y="104921"/>
                    <a:pt x="81769" y="108073"/>
                    <a:pt x="57150" y="132692"/>
                  </a:cubicBezTo>
                  <a:cubicBezTo>
                    <a:pt x="50800" y="139042"/>
                    <a:pt x="43849" y="144843"/>
                    <a:pt x="38100" y="151742"/>
                  </a:cubicBezTo>
                  <a:cubicBezTo>
                    <a:pt x="33214" y="157605"/>
                    <a:pt x="30796" y="165396"/>
                    <a:pt x="25400" y="170792"/>
                  </a:cubicBezTo>
                  <a:cubicBezTo>
                    <a:pt x="20004" y="176188"/>
                    <a:pt x="12700" y="179259"/>
                    <a:pt x="6350" y="183492"/>
                  </a:cubicBezTo>
                  <a:cubicBezTo>
                    <a:pt x="4233" y="189842"/>
                    <a:pt x="0" y="195849"/>
                    <a:pt x="0" y="202542"/>
                  </a:cubicBezTo>
                  <a:cubicBezTo>
                    <a:pt x="0" y="230754"/>
                    <a:pt x="16669" y="244082"/>
                    <a:pt x="44450" y="253342"/>
                  </a:cubicBezTo>
                  <a:cubicBezTo>
                    <a:pt x="50800" y="255459"/>
                    <a:pt x="57649" y="256441"/>
                    <a:pt x="63500" y="259692"/>
                  </a:cubicBezTo>
                  <a:cubicBezTo>
                    <a:pt x="97679" y="278680"/>
                    <a:pt x="97510" y="281002"/>
                    <a:pt x="120650" y="304142"/>
                  </a:cubicBezTo>
                  <a:cubicBezTo>
                    <a:pt x="122767" y="310492"/>
                    <a:pt x="123749" y="317341"/>
                    <a:pt x="127000" y="323192"/>
                  </a:cubicBezTo>
                  <a:cubicBezTo>
                    <a:pt x="134413" y="336535"/>
                    <a:pt x="137920" y="356465"/>
                    <a:pt x="152400" y="361292"/>
                  </a:cubicBezTo>
                  <a:cubicBezTo>
                    <a:pt x="206689" y="379388"/>
                    <a:pt x="177216" y="372332"/>
                    <a:pt x="241300" y="380342"/>
                  </a:cubicBezTo>
                  <a:cubicBezTo>
                    <a:pt x="247650" y="384575"/>
                    <a:pt x="256305" y="386570"/>
                    <a:pt x="260350" y="393042"/>
                  </a:cubicBezTo>
                  <a:cubicBezTo>
                    <a:pt x="267445" y="404394"/>
                    <a:pt x="261911" y="423716"/>
                    <a:pt x="273050" y="431142"/>
                  </a:cubicBezTo>
                  <a:cubicBezTo>
                    <a:pt x="334113" y="471851"/>
                    <a:pt x="295931" y="455371"/>
                    <a:pt x="393700" y="462892"/>
                  </a:cubicBezTo>
                  <a:cubicBezTo>
                    <a:pt x="463175" y="486050"/>
                    <a:pt x="359798" y="447260"/>
                    <a:pt x="425450" y="488292"/>
                  </a:cubicBezTo>
                  <a:cubicBezTo>
                    <a:pt x="455523" y="507088"/>
                    <a:pt x="520725" y="505390"/>
                    <a:pt x="546100" y="507342"/>
                  </a:cubicBezTo>
                  <a:cubicBezTo>
                    <a:pt x="594509" y="523478"/>
                    <a:pt x="588233" y="533858"/>
                    <a:pt x="577850" y="481942"/>
                  </a:cubicBezTo>
                  <a:cubicBezTo>
                    <a:pt x="570987" y="447625"/>
                    <a:pt x="573617" y="492525"/>
                    <a:pt x="571500" y="488292"/>
                  </a:cubicBezTo>
                  <a:close/>
                </a:path>
              </a:pathLst>
            </a:custGeom>
            <a:solidFill>
              <a:srgbClr val="FF99FF"/>
            </a:solidFill>
            <a:ln cap="flat" cmpd="sng" w="12700">
              <a:solidFill>
                <a:srgbClr val="FF99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185" name="Google Shape;185;p19"/>
            <p:cNvSpPr/>
            <p:nvPr/>
          </p:nvSpPr>
          <p:spPr>
            <a:xfrm>
              <a:off x="273073" y="184300"/>
              <a:ext cx="349089" cy="126636"/>
            </a:xfrm>
            <a:custGeom>
              <a:rect b="b" l="l" r="r" t="t"/>
              <a:pathLst>
                <a:path extrusionOk="0" h="143336" w="301137">
                  <a:moveTo>
                    <a:pt x="47040" y="16329"/>
                  </a:moveTo>
                  <a:cubicBezTo>
                    <a:pt x="44923" y="20562"/>
                    <a:pt x="38342" y="37406"/>
                    <a:pt x="34340" y="48079"/>
                  </a:cubicBezTo>
                  <a:cubicBezTo>
                    <a:pt x="31990" y="54346"/>
                    <a:pt x="32723" y="62396"/>
                    <a:pt x="27990" y="67129"/>
                  </a:cubicBezTo>
                  <a:cubicBezTo>
                    <a:pt x="23257" y="71862"/>
                    <a:pt x="15290" y="71362"/>
                    <a:pt x="8940" y="73479"/>
                  </a:cubicBezTo>
                  <a:cubicBezTo>
                    <a:pt x="7824" y="76828"/>
                    <a:pt x="-5492" y="125776"/>
                    <a:pt x="2590" y="136979"/>
                  </a:cubicBezTo>
                  <a:cubicBezTo>
                    <a:pt x="10672" y="148182"/>
                    <a:pt x="44564" y="141293"/>
                    <a:pt x="57431" y="140696"/>
                  </a:cubicBezTo>
                  <a:cubicBezTo>
                    <a:pt x="70298" y="140099"/>
                    <a:pt x="68456" y="134604"/>
                    <a:pt x="79792" y="133397"/>
                  </a:cubicBezTo>
                  <a:cubicBezTo>
                    <a:pt x="91128" y="132190"/>
                    <a:pt x="109172" y="136710"/>
                    <a:pt x="125446" y="133455"/>
                  </a:cubicBezTo>
                  <a:cubicBezTo>
                    <a:pt x="129679" y="127105"/>
                    <a:pt x="143171" y="133455"/>
                    <a:pt x="151615" y="133455"/>
                  </a:cubicBezTo>
                  <a:cubicBezTo>
                    <a:pt x="160059" y="133455"/>
                    <a:pt x="169200" y="132868"/>
                    <a:pt x="176112" y="133455"/>
                  </a:cubicBezTo>
                  <a:cubicBezTo>
                    <a:pt x="183025" y="134042"/>
                    <a:pt x="186740" y="139096"/>
                    <a:pt x="193090" y="136979"/>
                  </a:cubicBezTo>
                  <a:cubicBezTo>
                    <a:pt x="235423" y="139096"/>
                    <a:pt x="276898" y="133874"/>
                    <a:pt x="294186" y="131780"/>
                  </a:cubicBezTo>
                  <a:cubicBezTo>
                    <a:pt x="311474" y="129686"/>
                    <a:pt x="256530" y="137845"/>
                    <a:pt x="296820" y="124415"/>
                  </a:cubicBezTo>
                  <a:cubicBezTo>
                    <a:pt x="294703" y="109598"/>
                    <a:pt x="300543" y="119238"/>
                    <a:pt x="301023" y="115634"/>
                  </a:cubicBezTo>
                  <a:cubicBezTo>
                    <a:pt x="301503" y="112030"/>
                    <a:pt x="300353" y="107980"/>
                    <a:pt x="299702" y="102793"/>
                  </a:cubicBezTo>
                  <a:cubicBezTo>
                    <a:pt x="299051" y="97606"/>
                    <a:pt x="299801" y="92229"/>
                    <a:pt x="297116" y="84509"/>
                  </a:cubicBezTo>
                  <a:cubicBezTo>
                    <a:pt x="294431" y="76789"/>
                    <a:pt x="290239" y="63929"/>
                    <a:pt x="283592" y="56471"/>
                  </a:cubicBezTo>
                  <a:cubicBezTo>
                    <a:pt x="276945" y="49013"/>
                    <a:pt x="268524" y="46523"/>
                    <a:pt x="257235" y="39762"/>
                  </a:cubicBezTo>
                  <a:cubicBezTo>
                    <a:pt x="245946" y="33001"/>
                    <a:pt x="232907" y="19200"/>
                    <a:pt x="215856" y="15908"/>
                  </a:cubicBezTo>
                  <a:cubicBezTo>
                    <a:pt x="198805" y="12616"/>
                    <a:pt x="180860" y="-289"/>
                    <a:pt x="157002" y="5"/>
                  </a:cubicBezTo>
                  <a:cubicBezTo>
                    <a:pt x="133144" y="299"/>
                    <a:pt x="103985" y="7483"/>
                    <a:pt x="85140" y="9979"/>
                  </a:cubicBezTo>
                  <a:cubicBezTo>
                    <a:pt x="71811" y="11229"/>
                    <a:pt x="47040" y="22679"/>
                    <a:pt x="47040" y="22679"/>
                  </a:cubicBezTo>
                  <a:cubicBezTo>
                    <a:pt x="32680" y="44220"/>
                    <a:pt x="49157" y="12096"/>
                    <a:pt x="47040" y="16329"/>
                  </a:cubicBezTo>
                  <a:close/>
                </a:path>
              </a:pathLst>
            </a:custGeom>
            <a:solidFill>
              <a:srgbClr val="FF33CC"/>
            </a:solidFill>
            <a:ln cap="flat" cmpd="sng" w="12700">
              <a:solidFill>
                <a:srgbClr val="FF33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186" name="Google Shape;186;p19"/>
            <p:cNvSpPr/>
            <p:nvPr/>
          </p:nvSpPr>
          <p:spPr>
            <a:xfrm>
              <a:off x="482410" y="374536"/>
              <a:ext cx="177761" cy="194175"/>
            </a:xfrm>
            <a:custGeom>
              <a:rect b="b" l="l" r="r" t="t"/>
              <a:pathLst>
                <a:path extrusionOk="0" h="141940" w="131568">
                  <a:moveTo>
                    <a:pt x="99974" y="35052"/>
                  </a:moveTo>
                  <a:cubicBezTo>
                    <a:pt x="89391" y="30819"/>
                    <a:pt x="70285" y="9156"/>
                    <a:pt x="57398" y="3453"/>
                  </a:cubicBezTo>
                  <a:cubicBezTo>
                    <a:pt x="44511" y="-2250"/>
                    <a:pt x="22650" y="832"/>
                    <a:pt x="22650" y="832"/>
                  </a:cubicBezTo>
                  <a:cubicBezTo>
                    <a:pt x="16229" y="10464"/>
                    <a:pt x="1865" y="13600"/>
                    <a:pt x="248" y="28853"/>
                  </a:cubicBezTo>
                  <a:cubicBezTo>
                    <a:pt x="-1369" y="44106"/>
                    <a:pt x="5128" y="76713"/>
                    <a:pt x="12948" y="92353"/>
                  </a:cubicBezTo>
                  <a:cubicBezTo>
                    <a:pt x="24772" y="116002"/>
                    <a:pt x="36241" y="122189"/>
                    <a:pt x="44698" y="130453"/>
                  </a:cubicBezTo>
                  <a:cubicBezTo>
                    <a:pt x="53155" y="138717"/>
                    <a:pt x="59456" y="135590"/>
                    <a:pt x="63689" y="141940"/>
                  </a:cubicBezTo>
                  <a:cubicBezTo>
                    <a:pt x="116812" y="136628"/>
                    <a:pt x="108531" y="130532"/>
                    <a:pt x="119844" y="124103"/>
                  </a:cubicBezTo>
                  <a:cubicBezTo>
                    <a:pt x="131157" y="117674"/>
                    <a:pt x="129451" y="109717"/>
                    <a:pt x="131568" y="103367"/>
                  </a:cubicBezTo>
                  <a:cubicBezTo>
                    <a:pt x="129451" y="86434"/>
                    <a:pt x="130569" y="71060"/>
                    <a:pt x="127732" y="61816"/>
                  </a:cubicBezTo>
                  <a:cubicBezTo>
                    <a:pt x="124895" y="52572"/>
                    <a:pt x="119920" y="52338"/>
                    <a:pt x="114548" y="47903"/>
                  </a:cubicBezTo>
                  <a:cubicBezTo>
                    <a:pt x="109176" y="43468"/>
                    <a:pt x="103974" y="34816"/>
                    <a:pt x="95498" y="35203"/>
                  </a:cubicBezTo>
                  <a:cubicBezTo>
                    <a:pt x="87022" y="35590"/>
                    <a:pt x="76213" y="44969"/>
                    <a:pt x="63689" y="50227"/>
                  </a:cubicBezTo>
                  <a:cubicBezTo>
                    <a:pt x="51165" y="55485"/>
                    <a:pt x="30926" y="62908"/>
                    <a:pt x="20353" y="66754"/>
                  </a:cubicBezTo>
                  <a:cubicBezTo>
                    <a:pt x="9780" y="70600"/>
                    <a:pt x="248" y="62720"/>
                    <a:pt x="248" y="73303"/>
                  </a:cubicBezTo>
                </a:path>
              </a:pathLst>
            </a:custGeom>
            <a:solidFill>
              <a:srgbClr val="FF33CC"/>
            </a:solidFill>
            <a:ln cap="flat" cmpd="sng" w="12700">
              <a:solidFill>
                <a:srgbClr val="FF33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187" name="Google Shape;187;p19"/>
            <p:cNvSpPr/>
            <p:nvPr/>
          </p:nvSpPr>
          <p:spPr>
            <a:xfrm>
              <a:off x="0" y="24457"/>
              <a:ext cx="1130300" cy="589280"/>
            </a:xfrm>
            <a:custGeom>
              <a:rect b="b" l="l" r="r" t="t"/>
              <a:pathLst>
                <a:path extrusionOk="0" h="565150" w="1175064">
                  <a:moveTo>
                    <a:pt x="152400" y="285750"/>
                  </a:moveTo>
                  <a:cubicBezTo>
                    <a:pt x="150283" y="298450"/>
                    <a:pt x="148278" y="309994"/>
                    <a:pt x="139700" y="317500"/>
                  </a:cubicBezTo>
                  <a:cubicBezTo>
                    <a:pt x="129625" y="326315"/>
                    <a:pt x="101600" y="330200"/>
                    <a:pt x="101600" y="330200"/>
                  </a:cubicBezTo>
                  <a:cubicBezTo>
                    <a:pt x="90399" y="328800"/>
                    <a:pt x="42676" y="324904"/>
                    <a:pt x="25400" y="317500"/>
                  </a:cubicBezTo>
                  <a:cubicBezTo>
                    <a:pt x="18385" y="314494"/>
                    <a:pt x="12700" y="309033"/>
                    <a:pt x="6350" y="304800"/>
                  </a:cubicBezTo>
                  <a:cubicBezTo>
                    <a:pt x="4233" y="289983"/>
                    <a:pt x="0" y="275317"/>
                    <a:pt x="0" y="260350"/>
                  </a:cubicBezTo>
                  <a:cubicBezTo>
                    <a:pt x="0" y="253657"/>
                    <a:pt x="903" y="245191"/>
                    <a:pt x="6350" y="241300"/>
                  </a:cubicBezTo>
                  <a:cubicBezTo>
                    <a:pt x="17243" y="233519"/>
                    <a:pt x="33952" y="239755"/>
                    <a:pt x="44450" y="228600"/>
                  </a:cubicBezTo>
                  <a:cubicBezTo>
                    <a:pt x="54948" y="217445"/>
                    <a:pt x="43047" y="183130"/>
                    <a:pt x="69337" y="174367"/>
                  </a:cubicBezTo>
                  <a:cubicBezTo>
                    <a:pt x="73570" y="168017"/>
                    <a:pt x="-6807" y="194814"/>
                    <a:pt x="2761" y="190500"/>
                  </a:cubicBezTo>
                  <a:cubicBezTo>
                    <a:pt x="12329" y="186186"/>
                    <a:pt x="103921" y="153773"/>
                    <a:pt x="126744" y="148481"/>
                  </a:cubicBezTo>
                  <a:cubicBezTo>
                    <a:pt x="149567" y="143189"/>
                    <a:pt x="133265" y="161029"/>
                    <a:pt x="139700" y="158750"/>
                  </a:cubicBezTo>
                  <a:cubicBezTo>
                    <a:pt x="146135" y="156471"/>
                    <a:pt x="159369" y="137801"/>
                    <a:pt x="165356" y="134808"/>
                  </a:cubicBezTo>
                  <a:cubicBezTo>
                    <a:pt x="172182" y="131395"/>
                    <a:pt x="167259" y="146865"/>
                    <a:pt x="177800" y="139700"/>
                  </a:cubicBezTo>
                  <a:cubicBezTo>
                    <a:pt x="188341" y="132535"/>
                    <a:pt x="212329" y="100856"/>
                    <a:pt x="228600" y="91817"/>
                  </a:cubicBezTo>
                  <a:cubicBezTo>
                    <a:pt x="241943" y="84404"/>
                    <a:pt x="254000" y="110067"/>
                    <a:pt x="266700" y="101600"/>
                  </a:cubicBezTo>
                  <a:lnTo>
                    <a:pt x="285750" y="88900"/>
                  </a:lnTo>
                  <a:cubicBezTo>
                    <a:pt x="289983" y="82550"/>
                    <a:pt x="292491" y="74618"/>
                    <a:pt x="298450" y="69850"/>
                  </a:cubicBezTo>
                  <a:cubicBezTo>
                    <a:pt x="303677" y="65669"/>
                    <a:pt x="310914" y="64697"/>
                    <a:pt x="317500" y="63500"/>
                  </a:cubicBezTo>
                  <a:cubicBezTo>
                    <a:pt x="334290" y="60447"/>
                    <a:pt x="351367" y="59267"/>
                    <a:pt x="368300" y="57150"/>
                  </a:cubicBezTo>
                  <a:lnTo>
                    <a:pt x="425450" y="38100"/>
                  </a:lnTo>
                  <a:lnTo>
                    <a:pt x="444500" y="31750"/>
                  </a:lnTo>
                  <a:cubicBezTo>
                    <a:pt x="450850" y="29633"/>
                    <a:pt x="456924" y="26347"/>
                    <a:pt x="463550" y="25400"/>
                  </a:cubicBezTo>
                  <a:cubicBezTo>
                    <a:pt x="478367" y="23283"/>
                    <a:pt x="493237" y="21511"/>
                    <a:pt x="508000" y="19050"/>
                  </a:cubicBezTo>
                  <a:cubicBezTo>
                    <a:pt x="518646" y="17276"/>
                    <a:pt x="528994" y="13596"/>
                    <a:pt x="539750" y="12700"/>
                  </a:cubicBezTo>
                  <a:cubicBezTo>
                    <a:pt x="579883" y="9356"/>
                    <a:pt x="620217" y="9029"/>
                    <a:pt x="660400" y="6350"/>
                  </a:cubicBezTo>
                  <a:cubicBezTo>
                    <a:pt x="683728" y="4795"/>
                    <a:pt x="706967" y="2117"/>
                    <a:pt x="730250" y="0"/>
                  </a:cubicBezTo>
                  <a:cubicBezTo>
                    <a:pt x="762000" y="2117"/>
                    <a:pt x="793874" y="2836"/>
                    <a:pt x="825500" y="6350"/>
                  </a:cubicBezTo>
                  <a:cubicBezTo>
                    <a:pt x="832153" y="7089"/>
                    <a:pt x="838028" y="11195"/>
                    <a:pt x="844550" y="12700"/>
                  </a:cubicBezTo>
                  <a:cubicBezTo>
                    <a:pt x="865583" y="17554"/>
                    <a:pt x="887572" y="18574"/>
                    <a:pt x="908050" y="25400"/>
                  </a:cubicBezTo>
                  <a:cubicBezTo>
                    <a:pt x="935379" y="34510"/>
                    <a:pt x="920606" y="30127"/>
                    <a:pt x="952500" y="38100"/>
                  </a:cubicBezTo>
                  <a:cubicBezTo>
                    <a:pt x="958850" y="42333"/>
                    <a:pt x="964576" y="47700"/>
                    <a:pt x="971550" y="50800"/>
                  </a:cubicBezTo>
                  <a:cubicBezTo>
                    <a:pt x="983783" y="56237"/>
                    <a:pt x="996950" y="59267"/>
                    <a:pt x="1009650" y="63500"/>
                  </a:cubicBezTo>
                  <a:cubicBezTo>
                    <a:pt x="1016000" y="65617"/>
                    <a:pt x="1022136" y="68537"/>
                    <a:pt x="1028700" y="69850"/>
                  </a:cubicBezTo>
                  <a:cubicBezTo>
                    <a:pt x="1039283" y="71967"/>
                    <a:pt x="1049979" y="73582"/>
                    <a:pt x="1060450" y="76200"/>
                  </a:cubicBezTo>
                  <a:cubicBezTo>
                    <a:pt x="1066944" y="77823"/>
                    <a:pt x="1073649" y="79299"/>
                    <a:pt x="1079500" y="82550"/>
                  </a:cubicBezTo>
                  <a:cubicBezTo>
                    <a:pt x="1092843" y="89963"/>
                    <a:pt x="1117600" y="107950"/>
                    <a:pt x="1117600" y="107950"/>
                  </a:cubicBezTo>
                  <a:cubicBezTo>
                    <a:pt x="1121833" y="114300"/>
                    <a:pt x="1126887" y="120174"/>
                    <a:pt x="1130300" y="127000"/>
                  </a:cubicBezTo>
                  <a:cubicBezTo>
                    <a:pt x="1133293" y="132987"/>
                    <a:pt x="1133399" y="140199"/>
                    <a:pt x="1136650" y="146050"/>
                  </a:cubicBezTo>
                  <a:cubicBezTo>
                    <a:pt x="1173041" y="211554"/>
                    <a:pt x="1154032" y="160095"/>
                    <a:pt x="1168400" y="203200"/>
                  </a:cubicBezTo>
                  <a:cubicBezTo>
                    <a:pt x="1170005" y="219255"/>
                    <a:pt x="1182557" y="297276"/>
                    <a:pt x="1168400" y="317500"/>
                  </a:cubicBezTo>
                  <a:cubicBezTo>
                    <a:pt x="1160723" y="328467"/>
                    <a:pt x="1143000" y="325967"/>
                    <a:pt x="1130300" y="330200"/>
                  </a:cubicBezTo>
                  <a:lnTo>
                    <a:pt x="1111250" y="336550"/>
                  </a:lnTo>
                  <a:cubicBezTo>
                    <a:pt x="966119" y="312361"/>
                    <a:pt x="1100427" y="334798"/>
                    <a:pt x="865138" y="341928"/>
                  </a:cubicBezTo>
                  <a:cubicBezTo>
                    <a:pt x="863021" y="371561"/>
                    <a:pt x="826815" y="392480"/>
                    <a:pt x="819150" y="419100"/>
                  </a:cubicBezTo>
                  <a:cubicBezTo>
                    <a:pt x="811485" y="445720"/>
                    <a:pt x="787295" y="414048"/>
                    <a:pt x="819150" y="501650"/>
                  </a:cubicBezTo>
                  <a:cubicBezTo>
                    <a:pt x="821437" y="507940"/>
                    <a:pt x="831850" y="505883"/>
                    <a:pt x="838200" y="508000"/>
                  </a:cubicBezTo>
                  <a:cubicBezTo>
                    <a:pt x="834763" y="535494"/>
                    <a:pt x="846571" y="565150"/>
                    <a:pt x="812800" y="565150"/>
                  </a:cubicBezTo>
                  <a:cubicBezTo>
                    <a:pt x="806107" y="565150"/>
                    <a:pt x="800100" y="560917"/>
                    <a:pt x="793750" y="558800"/>
                  </a:cubicBezTo>
                  <a:cubicBezTo>
                    <a:pt x="789517" y="552450"/>
                    <a:pt x="784463" y="546576"/>
                    <a:pt x="781050" y="539750"/>
                  </a:cubicBezTo>
                  <a:cubicBezTo>
                    <a:pt x="772473" y="522596"/>
                    <a:pt x="772252" y="500160"/>
                    <a:pt x="768350" y="482600"/>
                  </a:cubicBezTo>
                  <a:cubicBezTo>
                    <a:pt x="766898" y="476066"/>
                    <a:pt x="764117" y="469900"/>
                    <a:pt x="762000" y="463550"/>
                  </a:cubicBezTo>
                  <a:cubicBezTo>
                    <a:pt x="759883" y="442383"/>
                    <a:pt x="755650" y="421322"/>
                    <a:pt x="755650" y="400050"/>
                  </a:cubicBezTo>
                  <a:cubicBezTo>
                    <a:pt x="755650" y="392814"/>
                    <a:pt x="761802" y="354687"/>
                    <a:pt x="768350" y="342900"/>
                  </a:cubicBezTo>
                  <a:cubicBezTo>
                    <a:pt x="775763" y="329557"/>
                    <a:pt x="787571" y="317176"/>
                    <a:pt x="793750" y="304800"/>
                  </a:cubicBezTo>
                  <a:cubicBezTo>
                    <a:pt x="799929" y="292424"/>
                    <a:pt x="790651" y="278985"/>
                    <a:pt x="805425" y="268645"/>
                  </a:cubicBezTo>
                  <a:cubicBezTo>
                    <a:pt x="820199" y="258305"/>
                    <a:pt x="848864" y="253935"/>
                    <a:pt x="882394" y="242758"/>
                  </a:cubicBezTo>
                  <a:cubicBezTo>
                    <a:pt x="951152" y="213171"/>
                    <a:pt x="1033949" y="260593"/>
                    <a:pt x="1066800" y="260350"/>
                  </a:cubicBezTo>
                  <a:cubicBezTo>
                    <a:pt x="1099651" y="260107"/>
                    <a:pt x="1075267" y="247650"/>
                    <a:pt x="1079500" y="241300"/>
                  </a:cubicBezTo>
                  <a:cubicBezTo>
                    <a:pt x="1074031" y="192076"/>
                    <a:pt x="1088412" y="188606"/>
                    <a:pt x="1054100" y="171450"/>
                  </a:cubicBezTo>
                  <a:cubicBezTo>
                    <a:pt x="1048113" y="168457"/>
                    <a:pt x="1041400" y="167217"/>
                    <a:pt x="1035050" y="165100"/>
                  </a:cubicBezTo>
                  <a:cubicBezTo>
                    <a:pt x="1030817" y="158750"/>
                    <a:pt x="1027746" y="151446"/>
                    <a:pt x="1022350" y="146050"/>
                  </a:cubicBezTo>
                  <a:cubicBezTo>
                    <a:pt x="1004152" y="127852"/>
                    <a:pt x="1004908" y="137329"/>
                    <a:pt x="984250" y="127000"/>
                  </a:cubicBezTo>
                  <a:cubicBezTo>
                    <a:pt x="977424" y="123587"/>
                    <a:pt x="972026" y="117713"/>
                    <a:pt x="965200" y="114300"/>
                  </a:cubicBezTo>
                  <a:cubicBezTo>
                    <a:pt x="959213" y="111307"/>
                    <a:pt x="952137" y="110943"/>
                    <a:pt x="946150" y="107950"/>
                  </a:cubicBezTo>
                  <a:cubicBezTo>
                    <a:pt x="939324" y="104537"/>
                    <a:pt x="934504" y="97101"/>
                    <a:pt x="927100" y="95250"/>
                  </a:cubicBezTo>
                  <a:cubicBezTo>
                    <a:pt x="908505" y="90601"/>
                    <a:pt x="889000" y="91017"/>
                    <a:pt x="869950" y="88900"/>
                  </a:cubicBezTo>
                  <a:cubicBezTo>
                    <a:pt x="819397" y="55198"/>
                    <a:pt x="846960" y="65659"/>
                    <a:pt x="787400" y="57150"/>
                  </a:cubicBezTo>
                  <a:cubicBezTo>
                    <a:pt x="757767" y="59267"/>
                    <a:pt x="725718" y="51592"/>
                    <a:pt x="698500" y="63500"/>
                  </a:cubicBezTo>
                  <a:cubicBezTo>
                    <a:pt x="686235" y="68866"/>
                    <a:pt x="681353" y="88085"/>
                    <a:pt x="685800" y="101600"/>
                  </a:cubicBezTo>
                  <a:cubicBezTo>
                    <a:pt x="690247" y="115115"/>
                    <a:pt x="721279" y="136786"/>
                    <a:pt x="725182" y="144592"/>
                  </a:cubicBezTo>
                  <a:cubicBezTo>
                    <a:pt x="732008" y="158244"/>
                    <a:pt x="719880" y="153215"/>
                    <a:pt x="717550" y="165100"/>
                  </a:cubicBezTo>
                  <a:cubicBezTo>
                    <a:pt x="715220" y="176985"/>
                    <a:pt x="720666" y="201701"/>
                    <a:pt x="711200" y="215900"/>
                  </a:cubicBezTo>
                  <a:cubicBezTo>
                    <a:pt x="706967" y="222250"/>
                    <a:pt x="688676" y="207514"/>
                    <a:pt x="692150" y="203200"/>
                  </a:cubicBezTo>
                  <a:cubicBezTo>
                    <a:pt x="695624" y="198886"/>
                    <a:pt x="739579" y="194446"/>
                    <a:pt x="732045" y="190014"/>
                  </a:cubicBezTo>
                  <a:cubicBezTo>
                    <a:pt x="724511" y="185582"/>
                    <a:pt x="657825" y="185125"/>
                    <a:pt x="646945" y="176609"/>
                  </a:cubicBezTo>
                  <a:cubicBezTo>
                    <a:pt x="636065" y="168093"/>
                    <a:pt x="673114" y="141037"/>
                    <a:pt x="666764" y="138920"/>
                  </a:cubicBezTo>
                  <a:cubicBezTo>
                    <a:pt x="643298" y="103721"/>
                    <a:pt x="599574" y="134985"/>
                    <a:pt x="577347" y="125700"/>
                  </a:cubicBezTo>
                  <a:cubicBezTo>
                    <a:pt x="555120" y="116415"/>
                    <a:pt x="576505" y="97576"/>
                    <a:pt x="533400" y="83208"/>
                  </a:cubicBezTo>
                  <a:cubicBezTo>
                    <a:pt x="535517" y="89558"/>
                    <a:pt x="532342" y="80543"/>
                    <a:pt x="539750" y="82550"/>
                  </a:cubicBezTo>
                  <a:cubicBezTo>
                    <a:pt x="547158" y="84557"/>
                    <a:pt x="573720" y="94798"/>
                    <a:pt x="577850" y="95250"/>
                  </a:cubicBezTo>
                  <a:cubicBezTo>
                    <a:pt x="581980" y="95702"/>
                    <a:pt x="571222" y="85260"/>
                    <a:pt x="564529" y="85260"/>
                  </a:cubicBezTo>
                  <a:cubicBezTo>
                    <a:pt x="557836" y="85260"/>
                    <a:pt x="552346" y="94643"/>
                    <a:pt x="539750" y="95250"/>
                  </a:cubicBezTo>
                  <a:cubicBezTo>
                    <a:pt x="527154" y="95857"/>
                    <a:pt x="505883" y="91017"/>
                    <a:pt x="488950" y="88900"/>
                  </a:cubicBezTo>
                  <a:cubicBezTo>
                    <a:pt x="440611" y="72787"/>
                    <a:pt x="469835" y="102168"/>
                    <a:pt x="424958" y="93193"/>
                  </a:cubicBezTo>
                  <a:cubicBezTo>
                    <a:pt x="409366" y="89471"/>
                    <a:pt x="398820" y="98792"/>
                    <a:pt x="392470" y="99850"/>
                  </a:cubicBezTo>
                  <a:cubicBezTo>
                    <a:pt x="386120" y="100908"/>
                    <a:pt x="395596" y="93193"/>
                    <a:pt x="383929" y="99850"/>
                  </a:cubicBezTo>
                  <a:cubicBezTo>
                    <a:pt x="372262" y="106507"/>
                    <a:pt x="326702" y="138732"/>
                    <a:pt x="322469" y="139790"/>
                  </a:cubicBezTo>
                  <a:cubicBezTo>
                    <a:pt x="318236" y="140848"/>
                    <a:pt x="331935" y="136461"/>
                    <a:pt x="338027" y="133133"/>
                  </a:cubicBezTo>
                  <a:cubicBezTo>
                    <a:pt x="344119" y="129805"/>
                    <a:pt x="342334" y="124017"/>
                    <a:pt x="359021" y="119820"/>
                  </a:cubicBezTo>
                  <a:cubicBezTo>
                    <a:pt x="375708" y="115623"/>
                    <a:pt x="423301" y="111278"/>
                    <a:pt x="438150" y="107950"/>
                  </a:cubicBezTo>
                  <a:cubicBezTo>
                    <a:pt x="452999" y="104622"/>
                    <a:pt x="400521" y="102310"/>
                    <a:pt x="407113" y="99850"/>
                  </a:cubicBezTo>
                  <a:cubicBezTo>
                    <a:pt x="413705" y="97391"/>
                    <a:pt x="464793" y="93193"/>
                    <a:pt x="477702" y="93193"/>
                  </a:cubicBezTo>
                  <a:cubicBezTo>
                    <a:pt x="490611" y="93193"/>
                    <a:pt x="482932" y="101514"/>
                    <a:pt x="484569" y="99850"/>
                  </a:cubicBezTo>
                  <a:cubicBezTo>
                    <a:pt x="486206" y="98186"/>
                    <a:pt x="483856" y="84317"/>
                    <a:pt x="487523" y="83208"/>
                  </a:cubicBezTo>
                  <a:cubicBezTo>
                    <a:pt x="491190" y="82099"/>
                    <a:pt x="500386" y="93193"/>
                    <a:pt x="506572" y="93193"/>
                  </a:cubicBezTo>
                  <a:cubicBezTo>
                    <a:pt x="512758" y="93193"/>
                    <a:pt x="519921" y="84872"/>
                    <a:pt x="524638" y="83208"/>
                  </a:cubicBezTo>
                  <a:cubicBezTo>
                    <a:pt x="529355" y="81544"/>
                    <a:pt x="545727" y="83208"/>
                    <a:pt x="534877" y="83208"/>
                  </a:cubicBezTo>
                  <a:cubicBezTo>
                    <a:pt x="524027" y="83208"/>
                    <a:pt x="489173" y="81091"/>
                    <a:pt x="459540" y="83208"/>
                  </a:cubicBezTo>
                  <a:cubicBezTo>
                    <a:pt x="451073" y="85325"/>
                    <a:pt x="429758" y="97076"/>
                    <a:pt x="423506" y="99850"/>
                  </a:cubicBezTo>
                  <a:cubicBezTo>
                    <a:pt x="417254" y="102624"/>
                    <a:pt x="458821" y="87764"/>
                    <a:pt x="422029" y="99850"/>
                  </a:cubicBezTo>
                  <a:cubicBezTo>
                    <a:pt x="396794" y="108139"/>
                    <a:pt x="321733" y="150283"/>
                    <a:pt x="273050" y="152400"/>
                  </a:cubicBezTo>
                  <a:cubicBezTo>
                    <a:pt x="266700" y="156633"/>
                    <a:pt x="259396" y="159704"/>
                    <a:pt x="254000" y="165100"/>
                  </a:cubicBezTo>
                  <a:cubicBezTo>
                    <a:pt x="230572" y="188528"/>
                    <a:pt x="253458" y="182394"/>
                    <a:pt x="222250" y="203200"/>
                  </a:cubicBezTo>
                  <a:cubicBezTo>
                    <a:pt x="216681" y="206913"/>
                    <a:pt x="209550" y="207433"/>
                    <a:pt x="203200" y="209550"/>
                  </a:cubicBezTo>
                  <a:cubicBezTo>
                    <a:pt x="198967" y="215900"/>
                    <a:pt x="196972" y="224555"/>
                    <a:pt x="190500" y="228600"/>
                  </a:cubicBezTo>
                  <a:cubicBezTo>
                    <a:pt x="179148" y="235695"/>
                    <a:pt x="152400" y="241300"/>
                    <a:pt x="152400" y="241300"/>
                  </a:cubicBezTo>
                  <a:cubicBezTo>
                    <a:pt x="159081" y="301425"/>
                    <a:pt x="154517" y="273050"/>
                    <a:pt x="152400" y="285750"/>
                  </a:cubicBezTo>
                  <a:close/>
                </a:path>
              </a:pathLst>
            </a:custGeom>
            <a:solidFill>
              <a:srgbClr val="FF33CC"/>
            </a:solidFill>
            <a:ln cap="flat" cmpd="sng" w="12700">
              <a:solidFill>
                <a:srgbClr val="FF33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grpSp>
      <p:sp>
        <p:nvSpPr>
          <p:cNvPr id="188" name="Google Shape;188;p19"/>
          <p:cNvSpPr/>
          <p:nvPr/>
        </p:nvSpPr>
        <p:spPr>
          <a:xfrm>
            <a:off x="1654175" y="339726"/>
            <a:ext cx="3024188" cy="2239963"/>
          </a:xfrm>
          <a:prstGeom prst="wedgeEllipseCallout">
            <a:avLst>
              <a:gd fmla="val 130692" name="adj1"/>
              <a:gd fmla="val 47217" name="adj2"/>
            </a:avLst>
          </a:prstGeom>
          <a:solidFill>
            <a:srgbClr val="FF89DD"/>
          </a:solidFill>
          <a:ln cap="flat" cmpd="sng" w="12700">
            <a:solidFill>
              <a:srgbClr val="FF33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2800">
                <a:solidFill>
                  <a:schemeClr val="dk1"/>
                </a:solidFill>
                <a:latin typeface="Calibri"/>
                <a:ea typeface="Calibri"/>
                <a:cs typeface="Calibri"/>
                <a:sym typeface="Calibri"/>
              </a:rPr>
              <a:t>80 millisecs </a:t>
            </a:r>
            <a:endParaRPr/>
          </a:p>
          <a:p>
            <a:pPr indent="0" lvl="0" marL="0" marR="0" rtl="0" algn="ctr">
              <a:spcBef>
                <a:spcPts val="0"/>
              </a:spcBef>
              <a:spcAft>
                <a:spcPts val="0"/>
              </a:spcAft>
              <a:buNone/>
            </a:pPr>
            <a:r>
              <a:rPr lang="en-GB" sz="2800">
                <a:solidFill>
                  <a:schemeClr val="dk1"/>
                </a:solidFill>
                <a:latin typeface="Calibri"/>
                <a:ea typeface="Calibri"/>
                <a:cs typeface="Calibri"/>
                <a:sym typeface="Calibri"/>
              </a:rPr>
              <a:t>to register EMOTION</a:t>
            </a:r>
            <a:endParaRPr/>
          </a:p>
        </p:txBody>
      </p:sp>
      <p:sp>
        <p:nvSpPr>
          <p:cNvPr id="189" name="Google Shape;189;p19"/>
          <p:cNvSpPr/>
          <p:nvPr/>
        </p:nvSpPr>
        <p:spPr>
          <a:xfrm>
            <a:off x="1654176" y="4508501"/>
            <a:ext cx="3217863" cy="2208213"/>
          </a:xfrm>
          <a:prstGeom prst="wedgeEllipseCallout">
            <a:avLst>
              <a:gd fmla="val 52103" name="adj1"/>
              <a:gd fmla="val -70920" name="adj2"/>
            </a:avLst>
          </a:prstGeom>
          <a:solidFill>
            <a:srgbClr val="0202CE"/>
          </a:solidFill>
          <a:ln cap="flat" cmpd="sng" w="12700">
            <a:solidFill>
              <a:srgbClr val="002F8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2800">
                <a:solidFill>
                  <a:schemeClr val="lt1"/>
                </a:solidFill>
                <a:latin typeface="Calibri"/>
                <a:ea typeface="Calibri"/>
                <a:cs typeface="Calibri"/>
                <a:sym typeface="Calibri"/>
              </a:rPr>
              <a:t>250 millisecs </a:t>
            </a:r>
            <a:endParaRPr/>
          </a:p>
          <a:p>
            <a:pPr indent="0" lvl="0" marL="0" marR="0" rtl="0" algn="ctr">
              <a:spcBef>
                <a:spcPts val="0"/>
              </a:spcBef>
              <a:spcAft>
                <a:spcPts val="0"/>
              </a:spcAft>
              <a:buNone/>
            </a:pPr>
            <a:r>
              <a:rPr lang="en-GB" sz="2800">
                <a:solidFill>
                  <a:schemeClr val="lt1"/>
                </a:solidFill>
                <a:latin typeface="Calibri"/>
                <a:ea typeface="Calibri"/>
                <a:cs typeface="Calibri"/>
                <a:sym typeface="Calibri"/>
              </a:rPr>
              <a:t>to register THOUGHT</a:t>
            </a:r>
            <a:endParaRPr/>
          </a:p>
        </p:txBody>
      </p:sp>
      <p:sp>
        <p:nvSpPr>
          <p:cNvPr id="190" name="Google Shape;190;p19"/>
          <p:cNvSpPr/>
          <p:nvPr/>
        </p:nvSpPr>
        <p:spPr>
          <a:xfrm>
            <a:off x="7826375" y="3163889"/>
            <a:ext cx="482600" cy="547687"/>
          </a:xfrm>
          <a:custGeom>
            <a:rect b="b" l="l" r="r" t="t"/>
            <a:pathLst>
              <a:path extrusionOk="0" h="141940" w="131568">
                <a:moveTo>
                  <a:pt x="99974" y="35052"/>
                </a:moveTo>
                <a:cubicBezTo>
                  <a:pt x="89391" y="30819"/>
                  <a:pt x="70285" y="9156"/>
                  <a:pt x="57398" y="3453"/>
                </a:cubicBezTo>
                <a:cubicBezTo>
                  <a:pt x="44511" y="-2250"/>
                  <a:pt x="22650" y="832"/>
                  <a:pt x="22650" y="832"/>
                </a:cubicBezTo>
                <a:cubicBezTo>
                  <a:pt x="16229" y="10464"/>
                  <a:pt x="1865" y="13600"/>
                  <a:pt x="248" y="28853"/>
                </a:cubicBezTo>
                <a:cubicBezTo>
                  <a:pt x="-1369" y="44106"/>
                  <a:pt x="5128" y="76713"/>
                  <a:pt x="12948" y="92353"/>
                </a:cubicBezTo>
                <a:cubicBezTo>
                  <a:pt x="24772" y="116002"/>
                  <a:pt x="36241" y="122189"/>
                  <a:pt x="44698" y="130453"/>
                </a:cubicBezTo>
                <a:cubicBezTo>
                  <a:pt x="53155" y="138717"/>
                  <a:pt x="59456" y="135590"/>
                  <a:pt x="63689" y="141940"/>
                </a:cubicBezTo>
                <a:cubicBezTo>
                  <a:pt x="116812" y="136628"/>
                  <a:pt x="108531" y="130532"/>
                  <a:pt x="119844" y="124103"/>
                </a:cubicBezTo>
                <a:cubicBezTo>
                  <a:pt x="131157" y="117674"/>
                  <a:pt x="129451" y="109717"/>
                  <a:pt x="131568" y="103367"/>
                </a:cubicBezTo>
                <a:cubicBezTo>
                  <a:pt x="129451" y="86434"/>
                  <a:pt x="130569" y="71060"/>
                  <a:pt x="127732" y="61816"/>
                </a:cubicBezTo>
                <a:cubicBezTo>
                  <a:pt x="124895" y="52572"/>
                  <a:pt x="119920" y="52338"/>
                  <a:pt x="114548" y="47903"/>
                </a:cubicBezTo>
                <a:cubicBezTo>
                  <a:pt x="109176" y="43468"/>
                  <a:pt x="103974" y="34816"/>
                  <a:pt x="95498" y="35203"/>
                </a:cubicBezTo>
                <a:cubicBezTo>
                  <a:pt x="87022" y="35590"/>
                  <a:pt x="76213" y="44969"/>
                  <a:pt x="63689" y="50227"/>
                </a:cubicBezTo>
                <a:cubicBezTo>
                  <a:pt x="51165" y="55485"/>
                  <a:pt x="30926" y="62908"/>
                  <a:pt x="20353" y="66754"/>
                </a:cubicBezTo>
                <a:cubicBezTo>
                  <a:pt x="9780" y="70600"/>
                  <a:pt x="248" y="62720"/>
                  <a:pt x="248" y="73303"/>
                </a:cubicBezTo>
              </a:path>
            </a:pathLst>
          </a:custGeom>
          <a:solidFill>
            <a:srgbClr val="FF3300"/>
          </a:solidFill>
          <a:ln cap="flat" cmpd="sng" w="12700">
            <a:solidFill>
              <a:srgbClr val="FF33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191" name="Google Shape;191;p19"/>
          <p:cNvSpPr/>
          <p:nvPr/>
        </p:nvSpPr>
        <p:spPr>
          <a:xfrm>
            <a:off x="7377113" y="5003800"/>
            <a:ext cx="3111500" cy="609600"/>
          </a:xfrm>
          <a:prstGeom prst="wedgeEllipseCallout">
            <a:avLst>
              <a:gd fmla="val -23515" name="adj1"/>
              <a:gd fmla="val -257556" name="adj2"/>
            </a:avLst>
          </a:prstGeom>
          <a:solidFill>
            <a:srgbClr val="FF3300"/>
          </a:solidFill>
          <a:ln cap="flat" cmpd="sng" w="12700">
            <a:solidFill>
              <a:srgbClr val="FF33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2800">
                <a:solidFill>
                  <a:schemeClr val="dk1"/>
                </a:solidFill>
                <a:latin typeface="Calibri"/>
                <a:ea typeface="Calibri"/>
                <a:cs typeface="Calibri"/>
                <a:sym typeface="Calibri"/>
              </a:rPr>
              <a:t>AMYGDALA</a:t>
            </a:r>
            <a:endParaRPr/>
          </a:p>
        </p:txBody>
      </p:sp>
      <p:sp>
        <p:nvSpPr>
          <p:cNvPr id="192" name="Google Shape;192;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GB" sz="1200">
                <a:solidFill>
                  <a:srgbClr val="045C75"/>
                </a:solidFill>
                <a:latin typeface="Arial"/>
                <a:ea typeface="Arial"/>
                <a:cs typeface="Arial"/>
                <a:sym typeface="Arial"/>
              </a:rPr>
              <a:t>‹#›</a:t>
            </a:fld>
            <a:endParaRPr sz="1200">
              <a:solidFill>
                <a:srgbClr val="045C75"/>
              </a:solidFill>
              <a:latin typeface="Arial"/>
              <a:ea typeface="Arial"/>
              <a:cs typeface="Arial"/>
              <a:sym typeface="Arial"/>
            </a:endParaRPr>
          </a:p>
        </p:txBody>
      </p:sp>
      <p:pic>
        <p:nvPicPr>
          <p:cNvPr descr="A picture containing clock&#10;&#10;Description automatically generated" id="193" name="Google Shape;193;p19"/>
          <p:cNvPicPr preferRelativeResize="0"/>
          <p:nvPr/>
        </p:nvPicPr>
        <p:blipFill rotWithShape="1">
          <a:blip r:embed="rId3">
            <a:alphaModFix/>
          </a:blip>
          <a:srcRect b="0" l="0" r="0" t="0"/>
          <a:stretch/>
        </p:blipFill>
        <p:spPr>
          <a:xfrm>
            <a:off x="10221913" y="6238535"/>
            <a:ext cx="1722132" cy="549299"/>
          </a:xfrm>
          <a:prstGeom prst="rect">
            <a:avLst/>
          </a:prstGeom>
          <a:noFill/>
          <a:ln>
            <a:noFill/>
          </a:ln>
        </p:spPr>
      </p:pic>
      <p:sp>
        <p:nvSpPr>
          <p:cNvPr id="194" name="Google Shape;194;p19"/>
          <p:cNvSpPr/>
          <p:nvPr/>
        </p:nvSpPr>
        <p:spPr>
          <a:xfrm>
            <a:off x="9368543" y="6318179"/>
            <a:ext cx="845103"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solidFill>
                  <a:schemeClr val="dk1"/>
                </a:solidFill>
                <a:latin typeface="Calibri"/>
                <a:ea typeface="Calibri"/>
                <a:cs typeface="Calibri"/>
                <a:sym typeface="Calibri"/>
              </a:rPr>
              <a:t>©2021</a:t>
            </a:r>
            <a:endParaRPr/>
          </a:p>
          <a:p>
            <a:pPr indent="0" lvl="0" marL="0" marR="0" rtl="0" algn="l">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88"/>
                                        </p:tgtEl>
                                        <p:attrNameLst>
                                          <p:attrName>style.visibility</p:attrName>
                                        </p:attrNameLst>
                                      </p:cBhvr>
                                      <p:to>
                                        <p:strVal val="visible"/>
                                      </p:to>
                                    </p:set>
                                    <p:anim calcmode="lin" valueType="num">
                                      <p:cBhvr additive="base">
                                        <p:cTn dur="500"/>
                                        <p:tgtEl>
                                          <p:spTgt spid="188"/>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89"/>
                                        </p:tgtEl>
                                        <p:attrNameLst>
                                          <p:attrName>style.visibility</p:attrName>
                                        </p:attrNameLst>
                                      </p:cBhvr>
                                      <p:to>
                                        <p:strVal val="visible"/>
                                      </p:to>
                                    </p:set>
                                    <p:anim calcmode="lin" valueType="num">
                                      <p:cBhvr additive="base">
                                        <p:cTn dur="500"/>
                                        <p:tgtEl>
                                          <p:spTgt spid="189"/>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90"/>
                                        </p:tgtEl>
                                        <p:attrNameLst>
                                          <p:attrName>style.visibility</p:attrName>
                                        </p:attrNameLst>
                                      </p:cBhvr>
                                      <p:to>
                                        <p:strVal val="visible"/>
                                      </p:to>
                                    </p:set>
                                    <p:anim calcmode="lin" valueType="num">
                                      <p:cBhvr additive="base">
                                        <p:cTn dur="500"/>
                                        <p:tgtEl>
                                          <p:spTgt spid="190"/>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91"/>
                                        </p:tgtEl>
                                        <p:attrNameLst>
                                          <p:attrName>style.visibility</p:attrName>
                                        </p:attrNameLst>
                                      </p:cBhvr>
                                      <p:to>
                                        <p:strVal val="visible"/>
                                      </p:to>
                                    </p:set>
                                    <p:anim calcmode="lin" valueType="num">
                                      <p:cBhvr additive="base">
                                        <p:cTn dur="500"/>
                                        <p:tgtEl>
                                          <p:spTgt spid="191"/>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GB" sz="1200">
                <a:solidFill>
                  <a:srgbClr val="045C75"/>
                </a:solidFill>
                <a:latin typeface="Arial"/>
                <a:ea typeface="Arial"/>
                <a:cs typeface="Arial"/>
                <a:sym typeface="Arial"/>
              </a:rPr>
              <a:t>‹#›</a:t>
            </a:fld>
            <a:endParaRPr sz="1200">
              <a:solidFill>
                <a:srgbClr val="045C75"/>
              </a:solidFill>
              <a:latin typeface="Arial"/>
              <a:ea typeface="Arial"/>
              <a:cs typeface="Arial"/>
              <a:sym typeface="Arial"/>
            </a:endParaRPr>
          </a:p>
        </p:txBody>
      </p:sp>
      <p:sp>
        <p:nvSpPr>
          <p:cNvPr id="200" name="Google Shape;200;p20"/>
          <p:cNvSpPr txBox="1"/>
          <p:nvPr>
            <p:ph type="title"/>
          </p:nvPr>
        </p:nvSpPr>
        <p:spPr>
          <a:xfrm>
            <a:off x="3438869" y="384515"/>
            <a:ext cx="5929674" cy="757774"/>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b="1" lang="en-GB" sz="5400"/>
              <a:t>Anger and Our Brain</a:t>
            </a:r>
            <a:endParaRPr/>
          </a:p>
        </p:txBody>
      </p:sp>
      <p:sp>
        <p:nvSpPr>
          <p:cNvPr id="201" name="Google Shape;201;p20"/>
          <p:cNvSpPr txBox="1"/>
          <p:nvPr>
            <p:ph idx="1" type="body"/>
          </p:nvPr>
        </p:nvSpPr>
        <p:spPr>
          <a:xfrm>
            <a:off x="247955" y="1278814"/>
            <a:ext cx="11696089" cy="5579186"/>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4000"/>
              <a:buNone/>
            </a:pPr>
            <a:r>
              <a:rPr b="1" lang="en-GB" sz="4000"/>
              <a:t>The Amygdala - </a:t>
            </a:r>
            <a:r>
              <a:rPr lang="en-GB" sz="4000"/>
              <a:t>Handles emotions and stores emotional memories;  when hijacked amygdala floods the body with stress hormones</a:t>
            </a:r>
            <a:endParaRPr/>
          </a:p>
          <a:p>
            <a:pPr indent="0" lvl="0" marL="0" rtl="0" algn="l">
              <a:lnSpc>
                <a:spcPct val="90000"/>
              </a:lnSpc>
              <a:spcBef>
                <a:spcPts val="1000"/>
              </a:spcBef>
              <a:spcAft>
                <a:spcPts val="0"/>
              </a:spcAft>
              <a:buClr>
                <a:schemeClr val="dk1"/>
              </a:buClr>
              <a:buSzPts val="1200"/>
              <a:buNone/>
            </a:pPr>
            <a:r>
              <a:t/>
            </a:r>
            <a:endParaRPr sz="1200"/>
          </a:p>
          <a:p>
            <a:pPr indent="0" lvl="0" marL="0" rtl="0" algn="l">
              <a:lnSpc>
                <a:spcPct val="90000"/>
              </a:lnSpc>
              <a:spcBef>
                <a:spcPts val="0"/>
              </a:spcBef>
              <a:spcAft>
                <a:spcPts val="0"/>
              </a:spcAft>
              <a:buClr>
                <a:schemeClr val="dk1"/>
              </a:buClr>
              <a:buSzPts val="4000"/>
              <a:buNone/>
            </a:pPr>
            <a:r>
              <a:rPr b="1" lang="en-GB" sz="4000"/>
              <a:t>Pre-frontal cortex - </a:t>
            </a:r>
            <a:r>
              <a:rPr lang="en-GB" sz="4000"/>
              <a:t>Handles judgement   </a:t>
            </a:r>
            <a:endParaRPr/>
          </a:p>
          <a:p>
            <a:pPr indent="0" lvl="0" marL="0" rtl="0" algn="l">
              <a:lnSpc>
                <a:spcPct val="90000"/>
              </a:lnSpc>
              <a:spcBef>
                <a:spcPts val="1000"/>
              </a:spcBef>
              <a:spcAft>
                <a:spcPts val="0"/>
              </a:spcAft>
              <a:buClr>
                <a:schemeClr val="dk1"/>
              </a:buClr>
              <a:buSzPts val="1200"/>
              <a:buNone/>
            </a:pPr>
            <a:r>
              <a:t/>
            </a:r>
            <a:endParaRPr sz="1200"/>
          </a:p>
          <a:p>
            <a:pPr indent="0" lvl="0" marL="0" rtl="0" algn="l">
              <a:lnSpc>
                <a:spcPct val="90000"/>
              </a:lnSpc>
              <a:spcBef>
                <a:spcPts val="1000"/>
              </a:spcBef>
              <a:spcAft>
                <a:spcPts val="0"/>
              </a:spcAft>
              <a:buClr>
                <a:schemeClr val="dk1"/>
              </a:buClr>
              <a:buSzPts val="4000"/>
              <a:buNone/>
            </a:pPr>
            <a:r>
              <a:rPr b="1" lang="en-GB" sz="4000"/>
              <a:t>With practice we can over-ride the “amygdala hijack” </a:t>
            </a:r>
            <a:r>
              <a:rPr lang="en-GB" sz="4000"/>
              <a:t>and calm it down.  Any activity that creates “time-out space” allows time for these two responses to balance themselves out</a:t>
            </a:r>
            <a:endParaRPr/>
          </a:p>
          <a:p>
            <a:pPr indent="-152400" lvl="0" marL="228600" rtl="0" algn="l">
              <a:lnSpc>
                <a:spcPct val="90000"/>
              </a:lnSpc>
              <a:spcBef>
                <a:spcPts val="1000"/>
              </a:spcBef>
              <a:spcAft>
                <a:spcPts val="0"/>
              </a:spcAft>
              <a:buClr>
                <a:schemeClr val="dk1"/>
              </a:buClr>
              <a:buSzPts val="1200"/>
              <a:buNone/>
            </a:pPr>
            <a:r>
              <a:t/>
            </a:r>
            <a:endParaRPr sz="1200"/>
          </a:p>
        </p:txBody>
      </p:sp>
      <p:pic>
        <p:nvPicPr>
          <p:cNvPr descr="A picture containing clock&#10;&#10;Description automatically generated" id="202" name="Google Shape;202;p20"/>
          <p:cNvPicPr preferRelativeResize="0"/>
          <p:nvPr/>
        </p:nvPicPr>
        <p:blipFill rotWithShape="1">
          <a:blip r:embed="rId3">
            <a:alphaModFix/>
          </a:blip>
          <a:srcRect b="0" l="0" r="0" t="0"/>
          <a:stretch/>
        </p:blipFill>
        <p:spPr>
          <a:xfrm>
            <a:off x="10221913" y="6238535"/>
            <a:ext cx="1722132" cy="549299"/>
          </a:xfrm>
          <a:prstGeom prst="rect">
            <a:avLst/>
          </a:prstGeom>
          <a:noFill/>
          <a:ln>
            <a:noFill/>
          </a:ln>
        </p:spPr>
      </p:pic>
      <p:sp>
        <p:nvSpPr>
          <p:cNvPr id="203" name="Google Shape;203;p20"/>
          <p:cNvSpPr/>
          <p:nvPr/>
        </p:nvSpPr>
        <p:spPr>
          <a:xfrm>
            <a:off x="9368543" y="6318179"/>
            <a:ext cx="845103"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solidFill>
                  <a:schemeClr val="dk1"/>
                </a:solidFill>
                <a:latin typeface="Calibri"/>
                <a:ea typeface="Calibri"/>
                <a:cs typeface="Calibri"/>
                <a:sym typeface="Calibri"/>
              </a:rPr>
              <a:t>©2021</a:t>
            </a:r>
            <a:endParaRPr/>
          </a:p>
          <a:p>
            <a:pPr indent="0" lvl="0" marL="0" marR="0" rtl="0" algn="l">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01">
                                            <p:txEl>
                                              <p:pRg end="0" st="0"/>
                                            </p:txEl>
                                          </p:spTgt>
                                        </p:tgtEl>
                                        <p:attrNameLst>
                                          <p:attrName>style.visibility</p:attrName>
                                        </p:attrNameLst>
                                      </p:cBhvr>
                                      <p:to>
                                        <p:strVal val="visible"/>
                                      </p:to>
                                    </p:set>
                                    <p:anim calcmode="lin" valueType="num">
                                      <p:cBhvr additive="base">
                                        <p:cTn dur="500"/>
                                        <p:tgtEl>
                                          <p:spTgt spid="201">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01">
                                            <p:txEl>
                                              <p:pRg end="1" st="1"/>
                                            </p:txEl>
                                          </p:spTgt>
                                        </p:tgtEl>
                                        <p:attrNameLst>
                                          <p:attrName>style.visibility</p:attrName>
                                        </p:attrNameLst>
                                      </p:cBhvr>
                                      <p:to>
                                        <p:strVal val="visible"/>
                                      </p:to>
                                    </p:set>
                                    <p:anim calcmode="lin" valueType="num">
                                      <p:cBhvr additive="base">
                                        <p:cTn dur="500"/>
                                        <p:tgtEl>
                                          <p:spTgt spid="201">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01">
                                            <p:txEl>
                                              <p:pRg end="2" st="2"/>
                                            </p:txEl>
                                          </p:spTgt>
                                        </p:tgtEl>
                                        <p:attrNameLst>
                                          <p:attrName>style.visibility</p:attrName>
                                        </p:attrNameLst>
                                      </p:cBhvr>
                                      <p:to>
                                        <p:strVal val="visible"/>
                                      </p:to>
                                    </p:set>
                                    <p:anim calcmode="lin" valueType="num">
                                      <p:cBhvr additive="base">
                                        <p:cTn dur="500"/>
                                        <p:tgtEl>
                                          <p:spTgt spid="201">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01">
                                            <p:txEl>
                                              <p:pRg end="3" st="3"/>
                                            </p:txEl>
                                          </p:spTgt>
                                        </p:tgtEl>
                                        <p:attrNameLst>
                                          <p:attrName>style.visibility</p:attrName>
                                        </p:attrNameLst>
                                      </p:cBhvr>
                                      <p:to>
                                        <p:strVal val="visible"/>
                                      </p:to>
                                    </p:set>
                                    <p:anim calcmode="lin" valueType="num">
                                      <p:cBhvr additive="base">
                                        <p:cTn dur="500"/>
                                        <p:tgtEl>
                                          <p:spTgt spid="201">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01">
                                            <p:txEl>
                                              <p:pRg end="4" st="4"/>
                                            </p:txEl>
                                          </p:spTgt>
                                        </p:tgtEl>
                                        <p:attrNameLst>
                                          <p:attrName>style.visibility</p:attrName>
                                        </p:attrNameLst>
                                      </p:cBhvr>
                                      <p:to>
                                        <p:strVal val="visible"/>
                                      </p:to>
                                    </p:set>
                                    <p:anim calcmode="lin" valueType="num">
                                      <p:cBhvr additive="base">
                                        <p:cTn dur="500"/>
                                        <p:tgtEl>
                                          <p:spTgt spid="201">
                                            <p:txEl>
                                              <p:pRg end="4" st="4"/>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01">
                                            <p:txEl>
                                              <p:pRg end="5" st="5"/>
                                            </p:txEl>
                                          </p:spTgt>
                                        </p:tgtEl>
                                        <p:attrNameLst>
                                          <p:attrName>style.visibility</p:attrName>
                                        </p:attrNameLst>
                                      </p:cBhvr>
                                      <p:to>
                                        <p:strVal val="visible"/>
                                      </p:to>
                                    </p:set>
                                    <p:anim calcmode="lin" valueType="num">
                                      <p:cBhvr additive="base">
                                        <p:cTn dur="500"/>
                                        <p:tgtEl>
                                          <p:spTgt spid="201">
                                            <p:txEl>
                                              <p:pRg end="5" st="5"/>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2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t/>
            </a:r>
            <a:endParaRPr/>
          </a:p>
        </p:txBody>
      </p:sp>
      <p:sp>
        <p:nvSpPr>
          <p:cNvPr id="210" name="Google Shape;210;p2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t/>
            </a:r>
            <a:endParaRPr/>
          </a:p>
        </p:txBody>
      </p:sp>
      <p:pic>
        <p:nvPicPr>
          <p:cNvPr descr="A picture containing clock&#10;&#10;Description automatically generated" id="211" name="Google Shape;211;p21"/>
          <p:cNvPicPr preferRelativeResize="0"/>
          <p:nvPr/>
        </p:nvPicPr>
        <p:blipFill rotWithShape="1">
          <a:blip r:embed="rId3">
            <a:alphaModFix/>
          </a:blip>
          <a:srcRect b="0" l="0" r="0" t="0"/>
          <a:stretch/>
        </p:blipFill>
        <p:spPr>
          <a:xfrm>
            <a:off x="10221913" y="6238535"/>
            <a:ext cx="1722132" cy="549299"/>
          </a:xfrm>
          <a:prstGeom prst="rect">
            <a:avLst/>
          </a:prstGeom>
          <a:noFill/>
          <a:ln>
            <a:noFill/>
          </a:ln>
        </p:spPr>
      </p:pic>
      <p:sp>
        <p:nvSpPr>
          <p:cNvPr id="212" name="Google Shape;212;p21"/>
          <p:cNvSpPr/>
          <p:nvPr/>
        </p:nvSpPr>
        <p:spPr>
          <a:xfrm>
            <a:off x="9827490" y="6352144"/>
            <a:ext cx="429926"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
        <p:nvSpPr>
          <p:cNvPr id="213" name="Google Shape;213;p21"/>
          <p:cNvSpPr/>
          <p:nvPr/>
        </p:nvSpPr>
        <p:spPr>
          <a:xfrm>
            <a:off x="9368543" y="6318179"/>
            <a:ext cx="845103"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solidFill>
                  <a:schemeClr val="dk1"/>
                </a:solidFill>
                <a:latin typeface="Calibri"/>
                <a:ea typeface="Calibri"/>
                <a:cs typeface="Calibri"/>
                <a:sym typeface="Calibri"/>
              </a:rPr>
              <a:t>©2021</a:t>
            </a:r>
            <a:endParaRPr/>
          </a:p>
          <a:p>
            <a:pPr indent="0" lvl="0" marL="0" marR="0" rtl="0" algn="l">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