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handoutMasterIdLst>
    <p:handoutMasterId r:id="rId34"/>
  </p:handoutMasterIdLst>
  <p:sldIdLst>
    <p:sldId id="256" r:id="rId2"/>
    <p:sldId id="279" r:id="rId3"/>
    <p:sldId id="280" r:id="rId4"/>
    <p:sldId id="278" r:id="rId5"/>
    <p:sldId id="267" r:id="rId6"/>
    <p:sldId id="281" r:id="rId7"/>
    <p:sldId id="282" r:id="rId8"/>
    <p:sldId id="268" r:id="rId9"/>
    <p:sldId id="269" r:id="rId10"/>
    <p:sldId id="270" r:id="rId11"/>
    <p:sldId id="290" r:id="rId12"/>
    <p:sldId id="291" r:id="rId13"/>
    <p:sldId id="292" r:id="rId14"/>
    <p:sldId id="293" r:id="rId15"/>
    <p:sldId id="294" r:id="rId16"/>
    <p:sldId id="289" r:id="rId17"/>
    <p:sldId id="271" r:id="rId18"/>
    <p:sldId id="283" r:id="rId19"/>
    <p:sldId id="273" r:id="rId20"/>
    <p:sldId id="272" r:id="rId21"/>
    <p:sldId id="274" r:id="rId22"/>
    <p:sldId id="275" r:id="rId23"/>
    <p:sldId id="285" r:id="rId24"/>
    <p:sldId id="284" r:id="rId25"/>
    <p:sldId id="265" r:id="rId26"/>
    <p:sldId id="276" r:id="rId27"/>
    <p:sldId id="277" r:id="rId28"/>
    <p:sldId id="286" r:id="rId29"/>
    <p:sldId id="287" r:id="rId30"/>
    <p:sldId id="295" r:id="rId31"/>
    <p:sldId id="288"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97"/>
    <p:restoredTop sz="87387" autoAdjust="0"/>
  </p:normalViewPr>
  <p:slideViewPr>
    <p:cSldViewPr snapToGrid="0" snapToObjects="1">
      <p:cViewPr>
        <p:scale>
          <a:sx n="85" d="100"/>
          <a:sy n="85" d="100"/>
        </p:scale>
        <p:origin x="2240" y="4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handoutMaster" Target="handoutMasters/handoutMaster1.xml"/><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00F86B-D5BC-5F46-A3DE-1F342F26C226}" type="doc">
      <dgm:prSet loTypeId="urn:microsoft.com/office/officeart/2005/8/layout/chevron2" loCatId="" qsTypeId="urn:microsoft.com/office/officeart/2005/8/quickstyle/simple4" qsCatId="simple" csTypeId="urn:microsoft.com/office/officeart/2005/8/colors/accent1_2" csCatId="accent1" phldr="1"/>
      <dgm:spPr/>
      <dgm:t>
        <a:bodyPr/>
        <a:lstStyle/>
        <a:p>
          <a:endParaRPr lang="en-US"/>
        </a:p>
      </dgm:t>
    </dgm:pt>
    <dgm:pt modelId="{FEE04F51-9237-E54E-BDE5-817833EA78CE}">
      <dgm:prSet phldrT="[Text]" phldr="1"/>
      <dgm:spPr/>
      <dgm:t>
        <a:bodyPr/>
        <a:lstStyle/>
        <a:p>
          <a:endParaRPr lang="en-US" dirty="0"/>
        </a:p>
      </dgm:t>
    </dgm:pt>
    <dgm:pt modelId="{894B825D-DEC0-D943-9338-117C92760009}" type="parTrans" cxnId="{450B1482-73D2-EA48-8B53-828E0EA891B3}">
      <dgm:prSet/>
      <dgm:spPr/>
      <dgm:t>
        <a:bodyPr/>
        <a:lstStyle/>
        <a:p>
          <a:endParaRPr lang="en-US"/>
        </a:p>
      </dgm:t>
    </dgm:pt>
    <dgm:pt modelId="{9F651653-2D02-8147-957F-3476E7943F23}" type="sibTrans" cxnId="{450B1482-73D2-EA48-8B53-828E0EA891B3}">
      <dgm:prSet/>
      <dgm:spPr/>
      <dgm:t>
        <a:bodyPr/>
        <a:lstStyle/>
        <a:p>
          <a:endParaRPr lang="en-US"/>
        </a:p>
      </dgm:t>
    </dgm:pt>
    <dgm:pt modelId="{47A89C94-EB51-EF4E-B0A9-98F8F96461F0}">
      <dgm:prSet phldrT="[Text]" phldr="1"/>
      <dgm:spPr/>
      <dgm:t>
        <a:bodyPr/>
        <a:lstStyle/>
        <a:p>
          <a:endParaRPr lang="en-US" sz="600" dirty="0"/>
        </a:p>
      </dgm:t>
    </dgm:pt>
    <dgm:pt modelId="{C58473F0-6DBE-F54E-9E3A-0FC5EB7E347D}" type="parTrans" cxnId="{32952B8C-2089-DE40-A1D3-8846E257BD1C}">
      <dgm:prSet/>
      <dgm:spPr/>
      <dgm:t>
        <a:bodyPr/>
        <a:lstStyle/>
        <a:p>
          <a:endParaRPr lang="en-US"/>
        </a:p>
      </dgm:t>
    </dgm:pt>
    <dgm:pt modelId="{E674C53F-9A31-1A4D-9C6D-198C6707E4D3}" type="sibTrans" cxnId="{32952B8C-2089-DE40-A1D3-8846E257BD1C}">
      <dgm:prSet/>
      <dgm:spPr/>
      <dgm:t>
        <a:bodyPr/>
        <a:lstStyle/>
        <a:p>
          <a:endParaRPr lang="en-US"/>
        </a:p>
      </dgm:t>
    </dgm:pt>
    <dgm:pt modelId="{800F3B36-72A6-084A-94C5-57BE6927FF4A}">
      <dgm:prSet phldrT="[Text]" custT="1"/>
      <dgm:spPr/>
      <dgm:t>
        <a:bodyPr/>
        <a:lstStyle/>
        <a:p>
          <a:r>
            <a:rPr lang="en-US" sz="2100" b="0" i="0" dirty="0" smtClean="0">
              <a:latin typeface="Franklin Gothic Medium"/>
              <a:cs typeface="Franklin Gothic Medium"/>
            </a:rPr>
            <a:t>Visioning</a:t>
          </a:r>
          <a:endParaRPr lang="en-US" sz="2100" b="0" i="0" dirty="0">
            <a:latin typeface="Franklin Gothic Medium"/>
            <a:cs typeface="Franklin Gothic Medium"/>
          </a:endParaRPr>
        </a:p>
      </dgm:t>
    </dgm:pt>
    <dgm:pt modelId="{C6ADBE5B-6C13-1641-A1B6-9494942E1405}" type="parTrans" cxnId="{EBC19356-A940-3541-84A5-60F567E79293}">
      <dgm:prSet/>
      <dgm:spPr/>
      <dgm:t>
        <a:bodyPr/>
        <a:lstStyle/>
        <a:p>
          <a:endParaRPr lang="en-US"/>
        </a:p>
      </dgm:t>
    </dgm:pt>
    <dgm:pt modelId="{8528B998-B105-AE4C-A35E-064D37798147}" type="sibTrans" cxnId="{EBC19356-A940-3541-84A5-60F567E79293}">
      <dgm:prSet/>
      <dgm:spPr/>
      <dgm:t>
        <a:bodyPr/>
        <a:lstStyle/>
        <a:p>
          <a:endParaRPr lang="en-US"/>
        </a:p>
      </dgm:t>
    </dgm:pt>
    <dgm:pt modelId="{78CF4A5F-2F07-DC47-9F2E-AF814287F637}">
      <dgm:prSet phldrT="[Text]" phldr="1"/>
      <dgm:spPr/>
      <dgm:t>
        <a:bodyPr/>
        <a:lstStyle/>
        <a:p>
          <a:endParaRPr lang="en-US" dirty="0"/>
        </a:p>
      </dgm:t>
    </dgm:pt>
    <dgm:pt modelId="{F7922E17-7C90-784D-9BC7-474C9422D5F2}" type="parTrans" cxnId="{8AD52AC1-FD4A-4A47-9329-4C714F685B09}">
      <dgm:prSet/>
      <dgm:spPr/>
      <dgm:t>
        <a:bodyPr/>
        <a:lstStyle/>
        <a:p>
          <a:endParaRPr lang="en-US"/>
        </a:p>
      </dgm:t>
    </dgm:pt>
    <dgm:pt modelId="{F44180C9-58DF-A643-89DC-F8DC6ACBCFEB}" type="sibTrans" cxnId="{8AD52AC1-FD4A-4A47-9329-4C714F685B09}">
      <dgm:prSet/>
      <dgm:spPr/>
      <dgm:t>
        <a:bodyPr/>
        <a:lstStyle/>
        <a:p>
          <a:endParaRPr lang="en-US"/>
        </a:p>
      </dgm:t>
    </dgm:pt>
    <dgm:pt modelId="{DEBAD5C4-E27B-1E46-BC4C-E2F05845200F}">
      <dgm:prSet phldrT="[Text]" phldr="1"/>
      <dgm:spPr/>
      <dgm:t>
        <a:bodyPr/>
        <a:lstStyle/>
        <a:p>
          <a:endParaRPr lang="en-US" sz="600" dirty="0"/>
        </a:p>
      </dgm:t>
    </dgm:pt>
    <dgm:pt modelId="{31E06576-CB1B-744B-880B-799AE1BF515C}" type="parTrans" cxnId="{9325F47E-35F6-F14A-B474-5E0957B02A25}">
      <dgm:prSet/>
      <dgm:spPr/>
      <dgm:t>
        <a:bodyPr/>
        <a:lstStyle/>
        <a:p>
          <a:endParaRPr lang="en-US"/>
        </a:p>
      </dgm:t>
    </dgm:pt>
    <dgm:pt modelId="{FA2BF46C-9A30-3F45-9F58-300AAED5DB4E}" type="sibTrans" cxnId="{9325F47E-35F6-F14A-B474-5E0957B02A25}">
      <dgm:prSet/>
      <dgm:spPr/>
      <dgm:t>
        <a:bodyPr/>
        <a:lstStyle/>
        <a:p>
          <a:endParaRPr lang="en-US"/>
        </a:p>
      </dgm:t>
    </dgm:pt>
    <dgm:pt modelId="{4D02BCD4-53BA-5E48-AFFD-285A8CC8EE72}">
      <dgm:prSet phldrT="[Text]" phldr="1"/>
      <dgm:spPr/>
      <dgm:t>
        <a:bodyPr/>
        <a:lstStyle/>
        <a:p>
          <a:endParaRPr lang="en-US" sz="600" dirty="0"/>
        </a:p>
      </dgm:t>
    </dgm:pt>
    <dgm:pt modelId="{F71EC76B-DB99-6645-8675-A752F76D3990}" type="parTrans" cxnId="{16827F4C-567F-9449-8599-F39511E9A4A0}">
      <dgm:prSet/>
      <dgm:spPr/>
      <dgm:t>
        <a:bodyPr/>
        <a:lstStyle/>
        <a:p>
          <a:endParaRPr lang="en-US"/>
        </a:p>
      </dgm:t>
    </dgm:pt>
    <dgm:pt modelId="{5CFE1685-A692-2C4E-B1F8-F6C30ED9BD00}" type="sibTrans" cxnId="{16827F4C-567F-9449-8599-F39511E9A4A0}">
      <dgm:prSet/>
      <dgm:spPr/>
      <dgm:t>
        <a:bodyPr/>
        <a:lstStyle/>
        <a:p>
          <a:endParaRPr lang="en-US"/>
        </a:p>
      </dgm:t>
    </dgm:pt>
    <dgm:pt modelId="{6DE50FA0-581B-1B47-A806-88669C73678F}">
      <dgm:prSet phldrT="[Text]"/>
      <dgm:spPr/>
      <dgm:t>
        <a:bodyPr/>
        <a:lstStyle/>
        <a:p>
          <a:endParaRPr lang="en-US" dirty="0" smtClean="0"/>
        </a:p>
        <a:p>
          <a:endParaRPr lang="en-US" dirty="0" smtClean="0"/>
        </a:p>
        <a:p>
          <a:endParaRPr lang="en-US" dirty="0"/>
        </a:p>
      </dgm:t>
    </dgm:pt>
    <dgm:pt modelId="{E900248C-2E61-F24B-B5F1-9B145FE9E855}" type="parTrans" cxnId="{FA6A383E-599A-EA46-B8C8-7155310A75AD}">
      <dgm:prSet/>
      <dgm:spPr/>
      <dgm:t>
        <a:bodyPr/>
        <a:lstStyle/>
        <a:p>
          <a:endParaRPr lang="en-US"/>
        </a:p>
      </dgm:t>
    </dgm:pt>
    <dgm:pt modelId="{8EC5F9BF-8FB2-E444-8144-B4AD8C1FE291}" type="sibTrans" cxnId="{FA6A383E-599A-EA46-B8C8-7155310A75AD}">
      <dgm:prSet/>
      <dgm:spPr/>
      <dgm:t>
        <a:bodyPr/>
        <a:lstStyle/>
        <a:p>
          <a:endParaRPr lang="en-US"/>
        </a:p>
      </dgm:t>
    </dgm:pt>
    <dgm:pt modelId="{E317D084-624A-884B-84FB-971F63F36294}">
      <dgm:prSet phldrT="[Text]" phldr="1" custT="1"/>
      <dgm:spPr/>
      <dgm:t>
        <a:bodyPr/>
        <a:lstStyle/>
        <a:p>
          <a:endParaRPr lang="en-US" sz="1600" dirty="0">
            <a:latin typeface="Arial"/>
            <a:cs typeface="Arial"/>
          </a:endParaRPr>
        </a:p>
      </dgm:t>
    </dgm:pt>
    <dgm:pt modelId="{CA67F6DB-6D35-0648-8022-23222DA61CC3}" type="parTrans" cxnId="{3B14AE47-C3B5-3E48-AD65-CEC63A8DF9B1}">
      <dgm:prSet/>
      <dgm:spPr/>
      <dgm:t>
        <a:bodyPr/>
        <a:lstStyle/>
        <a:p>
          <a:endParaRPr lang="en-US"/>
        </a:p>
      </dgm:t>
    </dgm:pt>
    <dgm:pt modelId="{25B2D391-3094-7442-AB57-1979D6E01116}" type="sibTrans" cxnId="{3B14AE47-C3B5-3E48-AD65-CEC63A8DF9B1}">
      <dgm:prSet/>
      <dgm:spPr/>
      <dgm:t>
        <a:bodyPr/>
        <a:lstStyle/>
        <a:p>
          <a:endParaRPr lang="en-US"/>
        </a:p>
      </dgm:t>
    </dgm:pt>
    <dgm:pt modelId="{44C4DF20-3EBD-6140-9C75-D97A1BD0A7DD}">
      <dgm:prSet phldrT="[Text]" phldr="1"/>
      <dgm:spPr/>
      <dgm:t>
        <a:bodyPr/>
        <a:lstStyle/>
        <a:p>
          <a:endParaRPr lang="en-US" sz="500" dirty="0"/>
        </a:p>
      </dgm:t>
    </dgm:pt>
    <dgm:pt modelId="{397E15D3-B31B-B84A-950D-21302990C1DC}" type="parTrans" cxnId="{1A28C514-5CC7-7A4B-8C73-09B199AE12DC}">
      <dgm:prSet/>
      <dgm:spPr/>
      <dgm:t>
        <a:bodyPr/>
        <a:lstStyle/>
        <a:p>
          <a:endParaRPr lang="en-US"/>
        </a:p>
      </dgm:t>
    </dgm:pt>
    <dgm:pt modelId="{B04E72A3-ECFC-954C-B7A5-E71B9722579F}" type="sibTrans" cxnId="{1A28C514-5CC7-7A4B-8C73-09B199AE12DC}">
      <dgm:prSet/>
      <dgm:spPr/>
      <dgm:t>
        <a:bodyPr/>
        <a:lstStyle/>
        <a:p>
          <a:endParaRPr lang="en-US"/>
        </a:p>
      </dgm:t>
    </dgm:pt>
    <dgm:pt modelId="{2C5439FF-F76D-CF44-AB01-EDEAC5913AAF}">
      <dgm:prSet phldrT="[Text]"/>
      <dgm:spPr/>
      <dgm:t>
        <a:bodyPr/>
        <a:lstStyle/>
        <a:p>
          <a:endParaRPr lang="en-US" sz="500" dirty="0"/>
        </a:p>
      </dgm:t>
    </dgm:pt>
    <dgm:pt modelId="{770BD791-6323-E044-B6EF-7D6B6BF5CF97}" type="parTrans" cxnId="{CF83AAFC-5FDC-AC44-ABEF-870A5F30E685}">
      <dgm:prSet/>
      <dgm:spPr/>
      <dgm:t>
        <a:bodyPr/>
        <a:lstStyle/>
        <a:p>
          <a:endParaRPr lang="en-US"/>
        </a:p>
      </dgm:t>
    </dgm:pt>
    <dgm:pt modelId="{F594FA2D-A57D-054E-8429-4AEF531336E7}" type="sibTrans" cxnId="{CF83AAFC-5FDC-AC44-ABEF-870A5F30E685}">
      <dgm:prSet/>
      <dgm:spPr/>
      <dgm:t>
        <a:bodyPr/>
        <a:lstStyle/>
        <a:p>
          <a:endParaRPr lang="en-US"/>
        </a:p>
      </dgm:t>
    </dgm:pt>
    <dgm:pt modelId="{4D01AE93-D79B-5E4D-B8FC-2BA06EF08D5C}">
      <dgm:prSet phldrT="[Text]"/>
      <dgm:spPr/>
      <dgm:t>
        <a:bodyPr/>
        <a:lstStyle/>
        <a:p>
          <a:endParaRPr lang="en-US" sz="500" dirty="0"/>
        </a:p>
      </dgm:t>
    </dgm:pt>
    <dgm:pt modelId="{10752DB6-8E48-3048-BD53-B5637952EEF5}" type="parTrans" cxnId="{4F518B15-C12F-3448-BA32-9F81D345C888}">
      <dgm:prSet/>
      <dgm:spPr/>
      <dgm:t>
        <a:bodyPr/>
        <a:lstStyle/>
        <a:p>
          <a:endParaRPr lang="en-US"/>
        </a:p>
      </dgm:t>
    </dgm:pt>
    <dgm:pt modelId="{6144D0D5-71CE-BA40-9364-D1335178AC5B}" type="sibTrans" cxnId="{4F518B15-C12F-3448-BA32-9F81D345C888}">
      <dgm:prSet/>
      <dgm:spPr/>
      <dgm:t>
        <a:bodyPr/>
        <a:lstStyle/>
        <a:p>
          <a:endParaRPr lang="en-US"/>
        </a:p>
      </dgm:t>
    </dgm:pt>
    <dgm:pt modelId="{D96B51DC-57ED-8142-84C7-DDAAC021DCFE}">
      <dgm:prSet phldrT="[Text]"/>
      <dgm:spPr/>
      <dgm:t>
        <a:bodyPr/>
        <a:lstStyle/>
        <a:p>
          <a:endParaRPr lang="en-US" sz="500" dirty="0"/>
        </a:p>
      </dgm:t>
    </dgm:pt>
    <dgm:pt modelId="{745BA5AC-F9A9-B94B-ABDD-F37F9919F000}" type="parTrans" cxnId="{9DC09F43-79F1-1F40-9C1C-637DFA08D713}">
      <dgm:prSet/>
      <dgm:spPr/>
      <dgm:t>
        <a:bodyPr/>
        <a:lstStyle/>
        <a:p>
          <a:endParaRPr lang="en-US"/>
        </a:p>
      </dgm:t>
    </dgm:pt>
    <dgm:pt modelId="{F581CAC7-6456-6C41-962E-B9D2F7E27EC5}" type="sibTrans" cxnId="{9DC09F43-79F1-1F40-9C1C-637DFA08D713}">
      <dgm:prSet/>
      <dgm:spPr/>
      <dgm:t>
        <a:bodyPr/>
        <a:lstStyle/>
        <a:p>
          <a:endParaRPr lang="en-US"/>
        </a:p>
      </dgm:t>
    </dgm:pt>
    <dgm:pt modelId="{026AF697-C6B5-D944-B128-F52DA95081E9}">
      <dgm:prSet phldrT="[Text]"/>
      <dgm:spPr/>
      <dgm:t>
        <a:bodyPr/>
        <a:lstStyle/>
        <a:p>
          <a:endParaRPr lang="en-US" sz="500" dirty="0"/>
        </a:p>
      </dgm:t>
    </dgm:pt>
    <dgm:pt modelId="{B228574A-E68F-3E40-8F70-36E15F7F0F81}" type="parTrans" cxnId="{F6528069-AF11-9245-8CD3-3A04AE3EC737}">
      <dgm:prSet/>
      <dgm:spPr/>
      <dgm:t>
        <a:bodyPr/>
        <a:lstStyle/>
        <a:p>
          <a:endParaRPr lang="en-US"/>
        </a:p>
      </dgm:t>
    </dgm:pt>
    <dgm:pt modelId="{570A1303-D421-C94D-97A7-4D7C69473B77}" type="sibTrans" cxnId="{F6528069-AF11-9245-8CD3-3A04AE3EC737}">
      <dgm:prSet/>
      <dgm:spPr/>
      <dgm:t>
        <a:bodyPr/>
        <a:lstStyle/>
        <a:p>
          <a:endParaRPr lang="en-US"/>
        </a:p>
      </dgm:t>
    </dgm:pt>
    <dgm:pt modelId="{91491C09-3244-6F4B-9F65-FF7958AF661A}">
      <dgm:prSet/>
      <dgm:spPr/>
      <dgm:t>
        <a:bodyPr/>
        <a:lstStyle/>
        <a:p>
          <a:endParaRPr lang="en-US" dirty="0"/>
        </a:p>
      </dgm:t>
    </dgm:pt>
    <dgm:pt modelId="{25363657-C99B-4644-8818-D6438DC67D90}" type="parTrans" cxnId="{F30B2493-04EB-7845-A988-C11D217398ED}">
      <dgm:prSet/>
      <dgm:spPr/>
      <dgm:t>
        <a:bodyPr/>
        <a:lstStyle/>
        <a:p>
          <a:endParaRPr lang="en-US"/>
        </a:p>
      </dgm:t>
    </dgm:pt>
    <dgm:pt modelId="{E82DB1E2-5836-B64C-8EA1-98CA4A3B4350}" type="sibTrans" cxnId="{F30B2493-04EB-7845-A988-C11D217398ED}">
      <dgm:prSet/>
      <dgm:spPr/>
      <dgm:t>
        <a:bodyPr/>
        <a:lstStyle/>
        <a:p>
          <a:endParaRPr lang="en-US"/>
        </a:p>
      </dgm:t>
    </dgm:pt>
    <dgm:pt modelId="{C7CB5ADD-EE10-8B41-A313-673C0C0E4EB7}">
      <dgm:prSet/>
      <dgm:spPr/>
      <dgm:t>
        <a:bodyPr/>
        <a:lstStyle/>
        <a:p>
          <a:endParaRPr lang="en-US" dirty="0"/>
        </a:p>
      </dgm:t>
    </dgm:pt>
    <dgm:pt modelId="{ED56BF48-C109-5F49-9CDA-554503ED4690}" type="parTrans" cxnId="{4A33353D-FE21-FE4D-B9EA-13A626B26988}">
      <dgm:prSet/>
      <dgm:spPr/>
      <dgm:t>
        <a:bodyPr/>
        <a:lstStyle/>
        <a:p>
          <a:endParaRPr lang="en-US"/>
        </a:p>
      </dgm:t>
    </dgm:pt>
    <dgm:pt modelId="{9D3753F8-381F-B14F-A9F5-E28353275675}" type="sibTrans" cxnId="{4A33353D-FE21-FE4D-B9EA-13A626B26988}">
      <dgm:prSet/>
      <dgm:spPr/>
      <dgm:t>
        <a:bodyPr/>
        <a:lstStyle/>
        <a:p>
          <a:endParaRPr lang="en-US"/>
        </a:p>
      </dgm:t>
    </dgm:pt>
    <dgm:pt modelId="{278A4B86-D145-E846-8351-F152DB8C8678}">
      <dgm:prSet phldrT="[Text]" custT="1"/>
      <dgm:spPr/>
      <dgm:t>
        <a:bodyPr/>
        <a:lstStyle/>
        <a:p>
          <a:r>
            <a:rPr lang="en-US" sz="2100" b="0" i="0" dirty="0" smtClean="0">
              <a:latin typeface="Franklin Gothic Medium"/>
              <a:cs typeface="Franklin Gothic Medium"/>
            </a:rPr>
            <a:t>Choose a change you want to make</a:t>
          </a:r>
          <a:endParaRPr lang="en-US" sz="2100" b="0" i="0" dirty="0">
            <a:latin typeface="Franklin Gothic Medium"/>
            <a:cs typeface="Franklin Gothic Medium"/>
          </a:endParaRPr>
        </a:p>
      </dgm:t>
    </dgm:pt>
    <dgm:pt modelId="{52962B9E-0BD3-074A-B78D-36019EFB3522}" type="parTrans" cxnId="{D35FBA13-3D3F-9B45-B36D-7957C7B5DAC7}">
      <dgm:prSet/>
      <dgm:spPr/>
      <dgm:t>
        <a:bodyPr/>
        <a:lstStyle/>
        <a:p>
          <a:endParaRPr lang="en-US"/>
        </a:p>
      </dgm:t>
    </dgm:pt>
    <dgm:pt modelId="{30DF0232-C040-B247-ACDC-44C2D632985D}" type="sibTrans" cxnId="{D35FBA13-3D3F-9B45-B36D-7957C7B5DAC7}">
      <dgm:prSet/>
      <dgm:spPr/>
      <dgm:t>
        <a:bodyPr/>
        <a:lstStyle/>
        <a:p>
          <a:endParaRPr lang="en-US"/>
        </a:p>
      </dgm:t>
    </dgm:pt>
    <dgm:pt modelId="{DE9C994E-1C7C-1F4A-816C-15C1DD64B955}">
      <dgm:prSet custT="1"/>
      <dgm:spPr/>
      <dgm:t>
        <a:bodyPr/>
        <a:lstStyle/>
        <a:p>
          <a:r>
            <a:rPr lang="en-US" sz="2100" b="0" i="0" dirty="0" smtClean="0">
              <a:latin typeface="Franklin Gothic Medium"/>
              <a:cs typeface="Franklin Gothic Medium"/>
            </a:rPr>
            <a:t>Reasons for choosing the change</a:t>
          </a:r>
          <a:endParaRPr lang="en-US" sz="2100" b="0" i="0" dirty="0">
            <a:latin typeface="Franklin Gothic Medium"/>
            <a:cs typeface="Franklin Gothic Medium"/>
          </a:endParaRPr>
        </a:p>
      </dgm:t>
    </dgm:pt>
    <dgm:pt modelId="{CCC1FBE5-FC0D-884B-8A8A-E3ECF0D9FB59}" type="parTrans" cxnId="{572B850C-F90B-2A4B-9ECF-9C02003CBF33}">
      <dgm:prSet/>
      <dgm:spPr/>
      <dgm:t>
        <a:bodyPr/>
        <a:lstStyle/>
        <a:p>
          <a:endParaRPr lang="en-US"/>
        </a:p>
      </dgm:t>
    </dgm:pt>
    <dgm:pt modelId="{FBD2AF47-0DFE-FF4C-91B1-FF25CA9D6CD6}" type="sibTrans" cxnId="{572B850C-F90B-2A4B-9ECF-9C02003CBF33}">
      <dgm:prSet/>
      <dgm:spPr/>
      <dgm:t>
        <a:bodyPr/>
        <a:lstStyle/>
        <a:p>
          <a:endParaRPr lang="en-US"/>
        </a:p>
      </dgm:t>
    </dgm:pt>
    <dgm:pt modelId="{C83B44C4-2DF6-BA4B-B765-0D9D5A3EE1AC}">
      <dgm:prSet custT="1"/>
      <dgm:spPr/>
      <dgm:t>
        <a:bodyPr/>
        <a:lstStyle/>
        <a:p>
          <a:endParaRPr lang="en-US" sz="1800" dirty="0">
            <a:latin typeface="Comic Sans MS"/>
            <a:cs typeface="Comic Sans MS"/>
          </a:endParaRPr>
        </a:p>
      </dgm:t>
    </dgm:pt>
    <dgm:pt modelId="{28C93CB0-4B11-FF4F-AB92-C4D74C20CC52}" type="parTrans" cxnId="{FBF4E993-6C1E-2147-885A-7141749C62B4}">
      <dgm:prSet/>
      <dgm:spPr/>
      <dgm:t>
        <a:bodyPr/>
        <a:lstStyle/>
        <a:p>
          <a:endParaRPr lang="en-US"/>
        </a:p>
      </dgm:t>
    </dgm:pt>
    <dgm:pt modelId="{42A40C09-7277-9A44-9ADD-BB7BEDD8056C}" type="sibTrans" cxnId="{FBF4E993-6C1E-2147-885A-7141749C62B4}">
      <dgm:prSet/>
      <dgm:spPr/>
      <dgm:t>
        <a:bodyPr/>
        <a:lstStyle/>
        <a:p>
          <a:endParaRPr lang="en-US"/>
        </a:p>
      </dgm:t>
    </dgm:pt>
    <dgm:pt modelId="{DE1B760F-BF66-3140-803D-0BD715A5646E}">
      <dgm:prSet custT="1"/>
      <dgm:spPr/>
      <dgm:t>
        <a:bodyPr/>
        <a:lstStyle/>
        <a:p>
          <a:r>
            <a:rPr lang="en-US" sz="2100" b="0" i="0" dirty="0" smtClean="0">
              <a:latin typeface="Franklin Gothic Medium"/>
              <a:cs typeface="Franklin Gothic Medium"/>
            </a:rPr>
            <a:t>Research the issue</a:t>
          </a:r>
          <a:endParaRPr lang="en-US" sz="2100" b="0" i="0" dirty="0">
            <a:latin typeface="Franklin Gothic Medium"/>
            <a:cs typeface="Franklin Gothic Medium"/>
          </a:endParaRPr>
        </a:p>
      </dgm:t>
    </dgm:pt>
    <dgm:pt modelId="{1A0B6BD5-C17F-D34C-98C8-792191F5FBEF}" type="parTrans" cxnId="{1B900199-FB95-3B47-A7AB-9712254154FD}">
      <dgm:prSet/>
      <dgm:spPr/>
      <dgm:t>
        <a:bodyPr/>
        <a:lstStyle/>
        <a:p>
          <a:endParaRPr lang="en-US"/>
        </a:p>
      </dgm:t>
    </dgm:pt>
    <dgm:pt modelId="{32D956F4-2749-FE42-B760-C8BAD4343F28}" type="sibTrans" cxnId="{1B900199-FB95-3B47-A7AB-9712254154FD}">
      <dgm:prSet/>
      <dgm:spPr/>
      <dgm:t>
        <a:bodyPr/>
        <a:lstStyle/>
        <a:p>
          <a:endParaRPr lang="en-US"/>
        </a:p>
      </dgm:t>
    </dgm:pt>
    <dgm:pt modelId="{F1BF9884-3B2E-3549-B14C-B5C9F1410546}">
      <dgm:prSet custT="1"/>
      <dgm:spPr/>
      <dgm:t>
        <a:bodyPr/>
        <a:lstStyle/>
        <a:p>
          <a:r>
            <a:rPr lang="en-US" sz="2100" b="0" i="0" dirty="0" smtClean="0">
              <a:latin typeface="Franklin Gothic Medium"/>
              <a:cs typeface="Franklin Gothic Medium"/>
            </a:rPr>
            <a:t>Generate creative nonviolent actions</a:t>
          </a:r>
          <a:endParaRPr lang="en-US" sz="2100" b="0" i="0" dirty="0">
            <a:latin typeface="Franklin Gothic Medium"/>
            <a:cs typeface="Franklin Gothic Medium"/>
          </a:endParaRPr>
        </a:p>
      </dgm:t>
    </dgm:pt>
    <dgm:pt modelId="{439644A5-BAA5-CB4F-AA77-F4C544D91E0F}" type="parTrans" cxnId="{D6AB42A4-85B2-F643-97F0-B07B60CBF0B6}">
      <dgm:prSet/>
      <dgm:spPr/>
      <dgm:t>
        <a:bodyPr/>
        <a:lstStyle/>
        <a:p>
          <a:endParaRPr lang="en-US"/>
        </a:p>
      </dgm:t>
    </dgm:pt>
    <dgm:pt modelId="{C547EB55-6CD1-CD44-9923-0E1CF0EA3F76}" type="sibTrans" cxnId="{D6AB42A4-85B2-F643-97F0-B07B60CBF0B6}">
      <dgm:prSet/>
      <dgm:spPr/>
      <dgm:t>
        <a:bodyPr/>
        <a:lstStyle/>
        <a:p>
          <a:endParaRPr lang="en-US"/>
        </a:p>
      </dgm:t>
    </dgm:pt>
    <dgm:pt modelId="{6CA3FA44-77E7-5644-9FB9-28D3255B1700}">
      <dgm:prSet/>
      <dgm:spPr/>
      <dgm:t>
        <a:bodyPr/>
        <a:lstStyle/>
        <a:p>
          <a:r>
            <a:rPr lang="en-US" b="0" i="0" dirty="0" smtClean="0">
              <a:latin typeface="Franklin Gothic Medium"/>
              <a:cs typeface="Franklin Gothic Medium"/>
            </a:rPr>
            <a:t>Evaluate the actions	</a:t>
          </a:r>
          <a:endParaRPr lang="en-US" b="0" i="0" dirty="0">
            <a:latin typeface="Franklin Gothic Medium"/>
            <a:cs typeface="Franklin Gothic Medium"/>
          </a:endParaRPr>
        </a:p>
      </dgm:t>
    </dgm:pt>
    <dgm:pt modelId="{62DFD844-1B8C-614B-BEED-616B9A7EAE04}" type="parTrans" cxnId="{14E0215D-3E9A-5F43-B62A-C530E0905ACE}">
      <dgm:prSet/>
      <dgm:spPr/>
      <dgm:t>
        <a:bodyPr/>
        <a:lstStyle/>
        <a:p>
          <a:endParaRPr lang="en-US"/>
        </a:p>
      </dgm:t>
    </dgm:pt>
    <dgm:pt modelId="{D46A5ABE-6EA4-9F43-AD3E-E4D0D613CF37}" type="sibTrans" cxnId="{14E0215D-3E9A-5F43-B62A-C530E0905ACE}">
      <dgm:prSet/>
      <dgm:spPr/>
      <dgm:t>
        <a:bodyPr/>
        <a:lstStyle/>
        <a:p>
          <a:endParaRPr lang="en-US"/>
        </a:p>
      </dgm:t>
    </dgm:pt>
    <dgm:pt modelId="{16E5714F-15A0-4546-B90B-74539EA13537}">
      <dgm:prSet/>
      <dgm:spPr/>
      <dgm:t>
        <a:bodyPr/>
        <a:lstStyle/>
        <a:p>
          <a:r>
            <a:rPr lang="en-US" b="0" i="0" dirty="0" smtClean="0">
              <a:latin typeface="Franklin Gothic Medium"/>
              <a:cs typeface="Franklin Gothic Medium"/>
            </a:rPr>
            <a:t>Choose an action and plan</a:t>
          </a:r>
          <a:endParaRPr lang="en-US" b="0" i="0" dirty="0">
            <a:latin typeface="Franklin Gothic Medium"/>
            <a:cs typeface="Franklin Gothic Medium"/>
          </a:endParaRPr>
        </a:p>
      </dgm:t>
    </dgm:pt>
    <dgm:pt modelId="{B345A4A2-05DF-7D44-8AEA-7A701DADE8F7}" type="parTrans" cxnId="{62D8B3C7-9E4C-8548-93F2-20F94241E332}">
      <dgm:prSet/>
      <dgm:spPr/>
      <dgm:t>
        <a:bodyPr/>
        <a:lstStyle/>
        <a:p>
          <a:endParaRPr lang="en-US"/>
        </a:p>
      </dgm:t>
    </dgm:pt>
    <dgm:pt modelId="{1E89EB5F-28E6-6843-A01C-BFE718B57EC8}" type="sibTrans" cxnId="{62D8B3C7-9E4C-8548-93F2-20F94241E332}">
      <dgm:prSet/>
      <dgm:spPr/>
      <dgm:t>
        <a:bodyPr/>
        <a:lstStyle/>
        <a:p>
          <a:endParaRPr lang="en-US"/>
        </a:p>
      </dgm:t>
    </dgm:pt>
    <dgm:pt modelId="{22B3AA06-B789-CC49-B1FB-6B652F4DC221}">
      <dgm:prSet/>
      <dgm:spPr/>
      <dgm:t>
        <a:bodyPr/>
        <a:lstStyle/>
        <a:p>
          <a:r>
            <a:rPr lang="en-US" b="0" i="0" dirty="0" smtClean="0">
              <a:latin typeface="Franklin Gothic Medium"/>
              <a:cs typeface="Franklin Gothic Medium"/>
            </a:rPr>
            <a:t>Carry out the action</a:t>
          </a:r>
          <a:endParaRPr lang="en-US" b="0" i="0" dirty="0">
            <a:latin typeface="Franklin Gothic Medium"/>
            <a:cs typeface="Franklin Gothic Medium"/>
          </a:endParaRPr>
        </a:p>
      </dgm:t>
    </dgm:pt>
    <dgm:pt modelId="{16D61FCC-D4FC-CE4E-8465-1A9E447C8E79}" type="parTrans" cxnId="{7B18DBEB-6C7C-6743-9E94-E2405692B73C}">
      <dgm:prSet/>
      <dgm:spPr/>
      <dgm:t>
        <a:bodyPr/>
        <a:lstStyle/>
        <a:p>
          <a:endParaRPr lang="en-US"/>
        </a:p>
      </dgm:t>
    </dgm:pt>
    <dgm:pt modelId="{A4A70BD9-20F1-1C4D-BD97-CD77C9EEF526}" type="sibTrans" cxnId="{7B18DBEB-6C7C-6743-9E94-E2405692B73C}">
      <dgm:prSet/>
      <dgm:spPr/>
      <dgm:t>
        <a:bodyPr/>
        <a:lstStyle/>
        <a:p>
          <a:endParaRPr lang="en-US"/>
        </a:p>
      </dgm:t>
    </dgm:pt>
    <dgm:pt modelId="{20ECD2C8-829A-F149-A421-491B2E823DEE}">
      <dgm:prSet/>
      <dgm:spPr/>
      <dgm:t>
        <a:bodyPr/>
        <a:lstStyle/>
        <a:p>
          <a:r>
            <a:rPr lang="en-US" b="0" i="0" dirty="0" smtClean="0">
              <a:latin typeface="Franklin Gothic Medium"/>
              <a:cs typeface="Franklin Gothic Medium"/>
            </a:rPr>
            <a:t>Evaluate and celebrate</a:t>
          </a:r>
          <a:endParaRPr lang="en-US" b="0" i="0" dirty="0">
            <a:latin typeface="Franklin Gothic Medium"/>
            <a:cs typeface="Franklin Gothic Medium"/>
          </a:endParaRPr>
        </a:p>
      </dgm:t>
    </dgm:pt>
    <dgm:pt modelId="{FCE25C77-45FE-AD49-AD79-45B43BBFE8AB}" type="parTrans" cxnId="{7270F0E7-7EA7-DA42-AA7E-32512EB6DF84}">
      <dgm:prSet/>
      <dgm:spPr/>
      <dgm:t>
        <a:bodyPr/>
        <a:lstStyle/>
        <a:p>
          <a:endParaRPr lang="en-US"/>
        </a:p>
      </dgm:t>
    </dgm:pt>
    <dgm:pt modelId="{67842E40-64C3-C949-98F3-E3D3B80557A0}" type="sibTrans" cxnId="{7270F0E7-7EA7-DA42-AA7E-32512EB6DF84}">
      <dgm:prSet/>
      <dgm:spPr/>
      <dgm:t>
        <a:bodyPr/>
        <a:lstStyle/>
        <a:p>
          <a:endParaRPr lang="en-US"/>
        </a:p>
      </dgm:t>
    </dgm:pt>
    <dgm:pt modelId="{4393B3A8-8674-7043-B4BD-51F924DEA227}">
      <dgm:prSet custT="1"/>
      <dgm:spPr/>
      <dgm:t>
        <a:bodyPr/>
        <a:lstStyle/>
        <a:p>
          <a:endParaRPr lang="en-US" sz="2100" dirty="0">
            <a:latin typeface="Arial"/>
            <a:cs typeface="Arial"/>
          </a:endParaRPr>
        </a:p>
      </dgm:t>
    </dgm:pt>
    <dgm:pt modelId="{8459499E-302E-BF44-8CE1-EBEB2E6DD13E}" type="parTrans" cxnId="{E3586CE1-1DA9-A144-A51E-332F107A1B77}">
      <dgm:prSet/>
      <dgm:spPr/>
      <dgm:t>
        <a:bodyPr/>
        <a:lstStyle/>
        <a:p>
          <a:endParaRPr lang="en-US"/>
        </a:p>
      </dgm:t>
    </dgm:pt>
    <dgm:pt modelId="{B070989E-60BA-E74C-BC45-BBD1B1BE613E}" type="sibTrans" cxnId="{E3586CE1-1DA9-A144-A51E-332F107A1B77}">
      <dgm:prSet/>
      <dgm:spPr/>
      <dgm:t>
        <a:bodyPr/>
        <a:lstStyle/>
        <a:p>
          <a:endParaRPr lang="en-US"/>
        </a:p>
      </dgm:t>
    </dgm:pt>
    <dgm:pt modelId="{05BC9066-86CF-D64F-9373-9891A1516A53}">
      <dgm:prSet custT="1"/>
      <dgm:spPr/>
      <dgm:t>
        <a:bodyPr/>
        <a:lstStyle/>
        <a:p>
          <a:r>
            <a:rPr lang="en-US" sz="2100" b="0" i="0" dirty="0" smtClean="0">
              <a:latin typeface="Franklin Gothic Medium"/>
              <a:cs typeface="Franklin Gothic Medium"/>
            </a:rPr>
            <a:t>What would we need for the change to happen?</a:t>
          </a:r>
          <a:endParaRPr lang="en-US" sz="2100" b="0" i="0" dirty="0">
            <a:latin typeface="Franklin Gothic Medium"/>
            <a:cs typeface="Franklin Gothic Medium"/>
          </a:endParaRPr>
        </a:p>
      </dgm:t>
    </dgm:pt>
    <dgm:pt modelId="{7EFA5C7E-B5C9-3144-A366-985B8C741223}" type="parTrans" cxnId="{396CDDBA-E990-844E-B6BB-8B22F44D22CC}">
      <dgm:prSet/>
      <dgm:spPr/>
      <dgm:t>
        <a:bodyPr/>
        <a:lstStyle/>
        <a:p>
          <a:endParaRPr lang="en-US"/>
        </a:p>
      </dgm:t>
    </dgm:pt>
    <dgm:pt modelId="{A8B90640-EB4B-7D41-9C2A-9FB0A712560C}" type="sibTrans" cxnId="{396CDDBA-E990-844E-B6BB-8B22F44D22CC}">
      <dgm:prSet/>
      <dgm:spPr/>
      <dgm:t>
        <a:bodyPr/>
        <a:lstStyle/>
        <a:p>
          <a:endParaRPr lang="en-US"/>
        </a:p>
      </dgm:t>
    </dgm:pt>
    <dgm:pt modelId="{74521FD6-1634-DA4A-8B60-1229E9A45682}" type="pres">
      <dgm:prSet presAssocID="{9D00F86B-D5BC-5F46-A3DE-1F342F26C226}" presName="linearFlow" presStyleCnt="0">
        <dgm:presLayoutVars>
          <dgm:dir/>
          <dgm:animLvl val="lvl"/>
          <dgm:resizeHandles val="exact"/>
        </dgm:presLayoutVars>
      </dgm:prSet>
      <dgm:spPr/>
      <dgm:t>
        <a:bodyPr/>
        <a:lstStyle/>
        <a:p>
          <a:endParaRPr lang="en-US"/>
        </a:p>
      </dgm:t>
    </dgm:pt>
    <dgm:pt modelId="{E98C58E8-5EC0-694D-B5DF-ECBF6B00A688}" type="pres">
      <dgm:prSet presAssocID="{FEE04F51-9237-E54E-BDE5-817833EA78CE}" presName="composite" presStyleCnt="0"/>
      <dgm:spPr/>
    </dgm:pt>
    <dgm:pt modelId="{439013D6-043F-DE49-A9BC-2D6EA55FEB17}" type="pres">
      <dgm:prSet presAssocID="{FEE04F51-9237-E54E-BDE5-817833EA78CE}" presName="parentText" presStyleLbl="alignNode1" presStyleIdx="0" presStyleCnt="5">
        <dgm:presLayoutVars>
          <dgm:chMax val="1"/>
          <dgm:bulletEnabled val="1"/>
        </dgm:presLayoutVars>
      </dgm:prSet>
      <dgm:spPr/>
      <dgm:t>
        <a:bodyPr/>
        <a:lstStyle/>
        <a:p>
          <a:endParaRPr lang="en-US"/>
        </a:p>
      </dgm:t>
    </dgm:pt>
    <dgm:pt modelId="{04AEC2D2-9952-6F4A-8D7B-7544BE7804B5}" type="pres">
      <dgm:prSet presAssocID="{FEE04F51-9237-E54E-BDE5-817833EA78CE}" presName="descendantText" presStyleLbl="alignAcc1" presStyleIdx="0" presStyleCnt="5">
        <dgm:presLayoutVars>
          <dgm:bulletEnabled val="1"/>
        </dgm:presLayoutVars>
      </dgm:prSet>
      <dgm:spPr/>
      <dgm:t>
        <a:bodyPr/>
        <a:lstStyle/>
        <a:p>
          <a:endParaRPr lang="en-US"/>
        </a:p>
      </dgm:t>
    </dgm:pt>
    <dgm:pt modelId="{83A04570-599F-6C43-AE99-05746D2335D9}" type="pres">
      <dgm:prSet presAssocID="{9F651653-2D02-8147-957F-3476E7943F23}" presName="sp" presStyleCnt="0"/>
      <dgm:spPr/>
    </dgm:pt>
    <dgm:pt modelId="{3512F387-27C8-2A46-984A-DDBC791A224F}" type="pres">
      <dgm:prSet presAssocID="{78CF4A5F-2F07-DC47-9F2E-AF814287F637}" presName="composite" presStyleCnt="0"/>
      <dgm:spPr/>
    </dgm:pt>
    <dgm:pt modelId="{F0DD5A7F-1D51-5D4A-B347-7565E722F814}" type="pres">
      <dgm:prSet presAssocID="{78CF4A5F-2F07-DC47-9F2E-AF814287F637}" presName="parentText" presStyleLbl="alignNode1" presStyleIdx="1" presStyleCnt="5">
        <dgm:presLayoutVars>
          <dgm:chMax val="1"/>
          <dgm:bulletEnabled val="1"/>
        </dgm:presLayoutVars>
      </dgm:prSet>
      <dgm:spPr/>
      <dgm:t>
        <a:bodyPr/>
        <a:lstStyle/>
        <a:p>
          <a:endParaRPr lang="en-US"/>
        </a:p>
      </dgm:t>
    </dgm:pt>
    <dgm:pt modelId="{8EABCCE3-E355-E144-8ACA-27782B5A2A17}" type="pres">
      <dgm:prSet presAssocID="{78CF4A5F-2F07-DC47-9F2E-AF814287F637}" presName="descendantText" presStyleLbl="alignAcc1" presStyleIdx="1" presStyleCnt="5" custLinFactNeighborX="0" custLinFactNeighborY="-6315">
        <dgm:presLayoutVars>
          <dgm:bulletEnabled val="1"/>
        </dgm:presLayoutVars>
      </dgm:prSet>
      <dgm:spPr/>
      <dgm:t>
        <a:bodyPr/>
        <a:lstStyle/>
        <a:p>
          <a:endParaRPr lang="en-US"/>
        </a:p>
      </dgm:t>
    </dgm:pt>
    <dgm:pt modelId="{CD7FAA30-23E4-884D-9147-EC402F3EFCE8}" type="pres">
      <dgm:prSet presAssocID="{F44180C9-58DF-A643-89DC-F8DC6ACBCFEB}" presName="sp" presStyleCnt="0"/>
      <dgm:spPr/>
    </dgm:pt>
    <dgm:pt modelId="{B4B4C17F-0214-E44A-AAA0-9E64A04A2E7C}" type="pres">
      <dgm:prSet presAssocID="{6DE50FA0-581B-1B47-A806-88669C73678F}" presName="composite" presStyleCnt="0"/>
      <dgm:spPr/>
    </dgm:pt>
    <dgm:pt modelId="{13473665-2959-8E4F-A97A-73F964503212}" type="pres">
      <dgm:prSet presAssocID="{6DE50FA0-581B-1B47-A806-88669C73678F}" presName="parentText" presStyleLbl="alignNode1" presStyleIdx="2" presStyleCnt="5">
        <dgm:presLayoutVars>
          <dgm:chMax val="1"/>
          <dgm:bulletEnabled val="1"/>
        </dgm:presLayoutVars>
      </dgm:prSet>
      <dgm:spPr/>
      <dgm:t>
        <a:bodyPr/>
        <a:lstStyle/>
        <a:p>
          <a:endParaRPr lang="en-US"/>
        </a:p>
      </dgm:t>
    </dgm:pt>
    <dgm:pt modelId="{4B29DD04-5B1F-124F-B6FE-F5B78E8BD7F5}" type="pres">
      <dgm:prSet presAssocID="{6DE50FA0-581B-1B47-A806-88669C73678F}" presName="descendantText" presStyleLbl="alignAcc1" presStyleIdx="2" presStyleCnt="5">
        <dgm:presLayoutVars>
          <dgm:bulletEnabled val="1"/>
        </dgm:presLayoutVars>
      </dgm:prSet>
      <dgm:spPr/>
      <dgm:t>
        <a:bodyPr/>
        <a:lstStyle/>
        <a:p>
          <a:endParaRPr lang="en-US"/>
        </a:p>
      </dgm:t>
    </dgm:pt>
    <dgm:pt modelId="{17AEBB91-3580-B74B-8B49-7EB0F93AE67C}" type="pres">
      <dgm:prSet presAssocID="{8EC5F9BF-8FB2-E444-8144-B4AD8C1FE291}" presName="sp" presStyleCnt="0"/>
      <dgm:spPr/>
    </dgm:pt>
    <dgm:pt modelId="{0B41DD30-7B75-9B47-B818-66CE99996B21}" type="pres">
      <dgm:prSet presAssocID="{91491C09-3244-6F4B-9F65-FF7958AF661A}" presName="composite" presStyleCnt="0"/>
      <dgm:spPr/>
    </dgm:pt>
    <dgm:pt modelId="{96388727-5877-F548-8A38-F7D339B97DBC}" type="pres">
      <dgm:prSet presAssocID="{91491C09-3244-6F4B-9F65-FF7958AF661A}" presName="parentText" presStyleLbl="alignNode1" presStyleIdx="3" presStyleCnt="5">
        <dgm:presLayoutVars>
          <dgm:chMax val="1"/>
          <dgm:bulletEnabled val="1"/>
        </dgm:presLayoutVars>
      </dgm:prSet>
      <dgm:spPr/>
      <dgm:t>
        <a:bodyPr/>
        <a:lstStyle/>
        <a:p>
          <a:endParaRPr lang="en-US"/>
        </a:p>
      </dgm:t>
    </dgm:pt>
    <dgm:pt modelId="{9E7D936B-170E-CC4E-BC92-60841E4F057B}" type="pres">
      <dgm:prSet presAssocID="{91491C09-3244-6F4B-9F65-FF7958AF661A}" presName="descendantText" presStyleLbl="alignAcc1" presStyleIdx="3" presStyleCnt="5">
        <dgm:presLayoutVars>
          <dgm:bulletEnabled val="1"/>
        </dgm:presLayoutVars>
      </dgm:prSet>
      <dgm:spPr/>
      <dgm:t>
        <a:bodyPr/>
        <a:lstStyle/>
        <a:p>
          <a:endParaRPr lang="en-US"/>
        </a:p>
      </dgm:t>
    </dgm:pt>
    <dgm:pt modelId="{3A226F43-E8BA-D141-ADFC-D54488E9E94E}" type="pres">
      <dgm:prSet presAssocID="{E82DB1E2-5836-B64C-8EA1-98CA4A3B4350}" presName="sp" presStyleCnt="0"/>
      <dgm:spPr/>
    </dgm:pt>
    <dgm:pt modelId="{863DB3D7-242A-7244-96CD-4A0BB879DA9B}" type="pres">
      <dgm:prSet presAssocID="{C7CB5ADD-EE10-8B41-A313-673C0C0E4EB7}" presName="composite" presStyleCnt="0"/>
      <dgm:spPr/>
    </dgm:pt>
    <dgm:pt modelId="{A7B4E7C7-F0EE-104A-84BD-99F81B566706}" type="pres">
      <dgm:prSet presAssocID="{C7CB5ADD-EE10-8B41-A313-673C0C0E4EB7}" presName="parentText" presStyleLbl="alignNode1" presStyleIdx="4" presStyleCnt="5">
        <dgm:presLayoutVars>
          <dgm:chMax val="1"/>
          <dgm:bulletEnabled val="1"/>
        </dgm:presLayoutVars>
      </dgm:prSet>
      <dgm:spPr/>
      <dgm:t>
        <a:bodyPr/>
        <a:lstStyle/>
        <a:p>
          <a:endParaRPr lang="en-US"/>
        </a:p>
      </dgm:t>
    </dgm:pt>
    <dgm:pt modelId="{A7F4A276-B17D-4647-AF7F-B80158714074}" type="pres">
      <dgm:prSet presAssocID="{C7CB5ADD-EE10-8B41-A313-673C0C0E4EB7}" presName="descendantText" presStyleLbl="alignAcc1" presStyleIdx="4" presStyleCnt="5">
        <dgm:presLayoutVars>
          <dgm:bulletEnabled val="1"/>
        </dgm:presLayoutVars>
      </dgm:prSet>
      <dgm:spPr/>
      <dgm:t>
        <a:bodyPr/>
        <a:lstStyle/>
        <a:p>
          <a:endParaRPr lang="en-US"/>
        </a:p>
      </dgm:t>
    </dgm:pt>
  </dgm:ptLst>
  <dgm:cxnLst>
    <dgm:cxn modelId="{A702AE4F-F2ED-1A4B-8533-844BD5D02643}" type="presOf" srcId="{FEE04F51-9237-E54E-BDE5-817833EA78CE}" destId="{439013D6-043F-DE49-A9BC-2D6EA55FEB17}" srcOrd="0" destOrd="0" presId="urn:microsoft.com/office/officeart/2005/8/layout/chevron2"/>
    <dgm:cxn modelId="{4E5D1B4B-B822-A54B-91DD-C48F01DECBC3}" type="presOf" srcId="{4D01AE93-D79B-5E4D-B8FC-2BA06EF08D5C}" destId="{4B29DD04-5B1F-124F-B6FE-F5B78E8BD7F5}" srcOrd="0" destOrd="4" presId="urn:microsoft.com/office/officeart/2005/8/layout/chevron2"/>
    <dgm:cxn modelId="{91C0E22D-D329-6B4B-AE99-2512A7295002}" type="presOf" srcId="{800F3B36-72A6-084A-94C5-57BE6927FF4A}" destId="{04AEC2D2-9952-6F4A-8D7B-7544BE7804B5}" srcOrd="0" destOrd="1" presId="urn:microsoft.com/office/officeart/2005/8/layout/chevron2"/>
    <dgm:cxn modelId="{14E0215D-3E9A-5F43-B62A-C530E0905ACE}" srcId="{91491C09-3244-6F4B-9F65-FF7958AF661A}" destId="{6CA3FA44-77E7-5644-9FB9-28D3255B1700}" srcOrd="0" destOrd="0" parTransId="{62DFD844-1B8C-614B-BEED-616B9A7EAE04}" sibTransId="{D46A5ABE-6EA4-9F43-AD3E-E4D0D613CF37}"/>
    <dgm:cxn modelId="{4E648B46-B57E-3B44-8E30-E066B2B1E5EA}" type="presOf" srcId="{DE9C994E-1C7C-1F4A-816C-15C1DD64B955}" destId="{8EABCCE3-E355-E144-8ACA-27782B5A2A17}" srcOrd="0" destOrd="2" presId="urn:microsoft.com/office/officeart/2005/8/layout/chevron2"/>
    <dgm:cxn modelId="{CF83AAFC-5FDC-AC44-ABEF-870A5F30E685}" srcId="{6DE50FA0-581B-1B47-A806-88669C73678F}" destId="{2C5439FF-F76D-CF44-AB01-EDEAC5913AAF}" srcOrd="7" destOrd="0" parTransId="{770BD791-6323-E044-B6EF-7D6B6BF5CF97}" sibTransId="{F594FA2D-A57D-054E-8429-4AEF531336E7}"/>
    <dgm:cxn modelId="{32952B8C-2089-DE40-A1D3-8846E257BD1C}" srcId="{FEE04F51-9237-E54E-BDE5-817833EA78CE}" destId="{47A89C94-EB51-EF4E-B0A9-98F8F96461F0}" srcOrd="0" destOrd="0" parTransId="{C58473F0-6DBE-F54E-9E3A-0FC5EB7E347D}" sibTransId="{E674C53F-9A31-1A4D-9C6D-198C6707E4D3}"/>
    <dgm:cxn modelId="{9325F47E-35F6-F14A-B474-5E0957B02A25}" srcId="{78CF4A5F-2F07-DC47-9F2E-AF814287F637}" destId="{DEBAD5C4-E27B-1E46-BC4C-E2F05845200F}" srcOrd="0" destOrd="0" parTransId="{31E06576-CB1B-744B-880B-799AE1BF515C}" sibTransId="{FA2BF46C-9A30-3F45-9F58-300AAED5DB4E}"/>
    <dgm:cxn modelId="{F09D48CF-8F72-A843-A363-010955A73B26}" type="presOf" srcId="{91491C09-3244-6F4B-9F65-FF7958AF661A}" destId="{96388727-5877-F548-8A38-F7D339B97DBC}" srcOrd="0" destOrd="0" presId="urn:microsoft.com/office/officeart/2005/8/layout/chevron2"/>
    <dgm:cxn modelId="{A10957BE-AAF1-7F4B-A3E9-95EE5E38C738}" type="presOf" srcId="{16E5714F-15A0-4546-B90B-74539EA13537}" destId="{9E7D936B-170E-CC4E-BC92-60841E4F057B}" srcOrd="0" destOrd="1" presId="urn:microsoft.com/office/officeart/2005/8/layout/chevron2"/>
    <dgm:cxn modelId="{1CA589F6-9FE8-5F47-830F-DAB0E25FF904}" type="presOf" srcId="{C83B44C4-2DF6-BA4B-B765-0D9D5A3EE1AC}" destId="{8EABCCE3-E355-E144-8ACA-27782B5A2A17}" srcOrd="0" destOrd="4" presId="urn:microsoft.com/office/officeart/2005/8/layout/chevron2"/>
    <dgm:cxn modelId="{D35FBA13-3D3F-9B45-B36D-7957C7B5DAC7}" srcId="{FEE04F51-9237-E54E-BDE5-817833EA78CE}" destId="{278A4B86-D145-E846-8351-F152DB8C8678}" srcOrd="2" destOrd="0" parTransId="{52962B9E-0BD3-074A-B78D-36019EFB3522}" sibTransId="{30DF0232-C040-B247-ACDC-44C2D632985D}"/>
    <dgm:cxn modelId="{D640A5CB-9A9D-734E-B6F0-7D7C58F03ABA}" type="presOf" srcId="{6CA3FA44-77E7-5644-9FB9-28D3255B1700}" destId="{9E7D936B-170E-CC4E-BC92-60841E4F057B}" srcOrd="0" destOrd="0" presId="urn:microsoft.com/office/officeart/2005/8/layout/chevron2"/>
    <dgm:cxn modelId="{5724753E-6F59-7744-A819-29903F0B610B}" type="presOf" srcId="{22B3AA06-B789-CC49-B1FB-6B652F4DC221}" destId="{A7F4A276-B17D-4647-AF7F-B80158714074}" srcOrd="0" destOrd="0" presId="urn:microsoft.com/office/officeart/2005/8/layout/chevron2"/>
    <dgm:cxn modelId="{D6AB42A4-85B2-F643-97F0-B07B60CBF0B6}" srcId="{6DE50FA0-581B-1B47-A806-88669C73678F}" destId="{F1BF9884-3B2E-3549-B14C-B5C9F1410546}" srcOrd="2" destOrd="0" parTransId="{439644A5-BAA5-CB4F-AA77-F4C544D91E0F}" sibTransId="{C547EB55-6CD1-CD44-9923-0E1CF0EA3F76}"/>
    <dgm:cxn modelId="{EBC19356-A940-3541-84A5-60F567E79293}" srcId="{FEE04F51-9237-E54E-BDE5-817833EA78CE}" destId="{800F3B36-72A6-084A-94C5-57BE6927FF4A}" srcOrd="1" destOrd="0" parTransId="{C6ADBE5B-6C13-1641-A1B6-9494942E1405}" sibTransId="{8528B998-B105-AE4C-A35E-064D37798147}"/>
    <dgm:cxn modelId="{62D8B3C7-9E4C-8548-93F2-20F94241E332}" srcId="{91491C09-3244-6F4B-9F65-FF7958AF661A}" destId="{16E5714F-15A0-4546-B90B-74539EA13537}" srcOrd="1" destOrd="0" parTransId="{B345A4A2-05DF-7D44-8AEA-7A701DADE8F7}" sibTransId="{1E89EB5F-28E6-6843-A01C-BFE718B57EC8}"/>
    <dgm:cxn modelId="{F6528069-AF11-9245-8CD3-3A04AE3EC737}" srcId="{6DE50FA0-581B-1B47-A806-88669C73678F}" destId="{026AF697-C6B5-D944-B128-F52DA95081E9}" srcOrd="6" destOrd="0" parTransId="{B228574A-E68F-3E40-8F70-36E15F7F0F81}" sibTransId="{570A1303-D421-C94D-97A7-4D7C69473B77}"/>
    <dgm:cxn modelId="{3B14AE47-C3B5-3E48-AD65-CEC63A8DF9B1}" srcId="{6DE50FA0-581B-1B47-A806-88669C73678F}" destId="{E317D084-624A-884B-84FB-971F63F36294}" srcOrd="0" destOrd="0" parTransId="{CA67F6DB-6D35-0648-8022-23222DA61CC3}" sibTransId="{25B2D391-3094-7442-AB57-1979D6E01116}"/>
    <dgm:cxn modelId="{7B18DBEB-6C7C-6743-9E94-E2405692B73C}" srcId="{C7CB5ADD-EE10-8B41-A313-673C0C0E4EB7}" destId="{22B3AA06-B789-CC49-B1FB-6B652F4DC221}" srcOrd="0" destOrd="0" parTransId="{16D61FCC-D4FC-CE4E-8465-1A9E447C8E79}" sibTransId="{A4A70BD9-20F1-1C4D-BD97-CD77C9EEF526}"/>
    <dgm:cxn modelId="{825EF116-6F1D-774C-B297-A447731A6E16}" type="presOf" srcId="{026AF697-C6B5-D944-B128-F52DA95081E9}" destId="{4B29DD04-5B1F-124F-B6FE-F5B78E8BD7F5}" srcOrd="0" destOrd="6" presId="urn:microsoft.com/office/officeart/2005/8/layout/chevron2"/>
    <dgm:cxn modelId="{4F518B15-C12F-3448-BA32-9F81D345C888}" srcId="{6DE50FA0-581B-1B47-A806-88669C73678F}" destId="{4D01AE93-D79B-5E4D-B8FC-2BA06EF08D5C}" srcOrd="4" destOrd="0" parTransId="{10752DB6-8E48-3048-BD53-B5637952EEF5}" sibTransId="{6144D0D5-71CE-BA40-9364-D1335178AC5B}"/>
    <dgm:cxn modelId="{16827F4C-567F-9449-8599-F39511E9A4A0}" srcId="{78CF4A5F-2F07-DC47-9F2E-AF814287F637}" destId="{4D02BCD4-53BA-5E48-AFFD-285A8CC8EE72}" srcOrd="5" destOrd="0" parTransId="{F71EC76B-DB99-6645-8675-A752F76D3990}" sibTransId="{5CFE1685-A692-2C4E-B1F8-F6C30ED9BD00}"/>
    <dgm:cxn modelId="{7270F0E7-7EA7-DA42-AA7E-32512EB6DF84}" srcId="{C7CB5ADD-EE10-8B41-A313-673C0C0E4EB7}" destId="{20ECD2C8-829A-F149-A421-491B2E823DEE}" srcOrd="1" destOrd="0" parTransId="{FCE25C77-45FE-AD49-AD79-45B43BBFE8AB}" sibTransId="{67842E40-64C3-C949-98F3-E3D3B80557A0}"/>
    <dgm:cxn modelId="{E858ED78-3CA3-D94D-B8EA-0A3791BE49A4}" type="presOf" srcId="{278A4B86-D145-E846-8351-F152DB8C8678}" destId="{04AEC2D2-9952-6F4A-8D7B-7544BE7804B5}" srcOrd="0" destOrd="2" presId="urn:microsoft.com/office/officeart/2005/8/layout/chevron2"/>
    <dgm:cxn modelId="{FA6A383E-599A-EA46-B8C8-7155310A75AD}" srcId="{9D00F86B-D5BC-5F46-A3DE-1F342F26C226}" destId="{6DE50FA0-581B-1B47-A806-88669C73678F}" srcOrd="2" destOrd="0" parTransId="{E900248C-2E61-F24B-B5F1-9B145FE9E855}" sibTransId="{8EC5F9BF-8FB2-E444-8144-B4AD8C1FE291}"/>
    <dgm:cxn modelId="{1A28C514-5CC7-7A4B-8C73-09B199AE12DC}" srcId="{6DE50FA0-581B-1B47-A806-88669C73678F}" destId="{44C4DF20-3EBD-6140-9C75-D97A1BD0A7DD}" srcOrd="3" destOrd="0" parTransId="{397E15D3-B31B-B84A-950D-21302990C1DC}" sibTransId="{B04E72A3-ECFC-954C-B7A5-E71B9722579F}"/>
    <dgm:cxn modelId="{E23A6179-B7AF-2147-99CE-255D9A3FEDDB}" type="presOf" srcId="{DEBAD5C4-E27B-1E46-BC4C-E2F05845200F}" destId="{8EABCCE3-E355-E144-8ACA-27782B5A2A17}" srcOrd="0" destOrd="0" presId="urn:microsoft.com/office/officeart/2005/8/layout/chevron2"/>
    <dgm:cxn modelId="{E1FD8685-EDEE-B147-AD21-1D036ECF4DD8}" type="presOf" srcId="{D96B51DC-57ED-8142-84C7-DDAAC021DCFE}" destId="{4B29DD04-5B1F-124F-B6FE-F5B78E8BD7F5}" srcOrd="0" destOrd="5" presId="urn:microsoft.com/office/officeart/2005/8/layout/chevron2"/>
    <dgm:cxn modelId="{FBF4E993-6C1E-2147-885A-7141749C62B4}" srcId="{78CF4A5F-2F07-DC47-9F2E-AF814287F637}" destId="{C83B44C4-2DF6-BA4B-B765-0D9D5A3EE1AC}" srcOrd="4" destOrd="0" parTransId="{28C93CB0-4B11-FF4F-AB92-C4D74C20CC52}" sibTransId="{42A40C09-7277-9A44-9ADD-BB7BEDD8056C}"/>
    <dgm:cxn modelId="{185927B6-A560-4743-A03E-07A64B36F0D3}" type="presOf" srcId="{2C5439FF-F76D-CF44-AB01-EDEAC5913AAF}" destId="{4B29DD04-5B1F-124F-B6FE-F5B78E8BD7F5}" srcOrd="0" destOrd="7" presId="urn:microsoft.com/office/officeart/2005/8/layout/chevron2"/>
    <dgm:cxn modelId="{4A33353D-FE21-FE4D-B9EA-13A626B26988}" srcId="{9D00F86B-D5BC-5F46-A3DE-1F342F26C226}" destId="{C7CB5ADD-EE10-8B41-A313-673C0C0E4EB7}" srcOrd="4" destOrd="0" parTransId="{ED56BF48-C109-5F49-9CDA-554503ED4690}" sibTransId="{9D3753F8-381F-B14F-A9F5-E28353275675}"/>
    <dgm:cxn modelId="{396CDDBA-E990-844E-B6BB-8B22F44D22CC}" srcId="{6DE50FA0-581B-1B47-A806-88669C73678F}" destId="{05BC9066-86CF-D64F-9373-9891A1516A53}" srcOrd="1" destOrd="0" parTransId="{7EFA5C7E-B5C9-3144-A366-985B8C741223}" sibTransId="{A8B90640-EB4B-7D41-9C2A-9FB0A712560C}"/>
    <dgm:cxn modelId="{9DC09F43-79F1-1F40-9C1C-637DFA08D713}" srcId="{6DE50FA0-581B-1B47-A806-88669C73678F}" destId="{D96B51DC-57ED-8142-84C7-DDAAC021DCFE}" srcOrd="5" destOrd="0" parTransId="{745BA5AC-F9A9-B94B-ABDD-F37F9919F000}" sibTransId="{F581CAC7-6456-6C41-962E-B9D2F7E27EC5}"/>
    <dgm:cxn modelId="{572B850C-F90B-2A4B-9ECF-9C02003CBF33}" srcId="{78CF4A5F-2F07-DC47-9F2E-AF814287F637}" destId="{DE9C994E-1C7C-1F4A-816C-15C1DD64B955}" srcOrd="2" destOrd="0" parTransId="{CCC1FBE5-FC0D-884B-8A8A-E3ECF0D9FB59}" sibTransId="{FBD2AF47-0DFE-FF4C-91B1-FF25CA9D6CD6}"/>
    <dgm:cxn modelId="{F23C8B12-FA97-1041-AF03-54B6C0A0875C}" type="presOf" srcId="{9D00F86B-D5BC-5F46-A3DE-1F342F26C226}" destId="{74521FD6-1634-DA4A-8B60-1229E9A45682}" srcOrd="0" destOrd="0" presId="urn:microsoft.com/office/officeart/2005/8/layout/chevron2"/>
    <dgm:cxn modelId="{F2ECB6C6-763B-3048-B9ED-C92B751A060D}" type="presOf" srcId="{4393B3A8-8674-7043-B4BD-51F924DEA227}" destId="{8EABCCE3-E355-E144-8ACA-27782B5A2A17}" srcOrd="0" destOrd="1" presId="urn:microsoft.com/office/officeart/2005/8/layout/chevron2"/>
    <dgm:cxn modelId="{24876C0C-BCC0-3E4E-A556-5AC45809294C}" type="presOf" srcId="{20ECD2C8-829A-F149-A421-491B2E823DEE}" destId="{A7F4A276-B17D-4647-AF7F-B80158714074}" srcOrd="0" destOrd="1" presId="urn:microsoft.com/office/officeart/2005/8/layout/chevron2"/>
    <dgm:cxn modelId="{0D87891C-B28C-F942-BC30-AA217F1B50E0}" type="presOf" srcId="{44C4DF20-3EBD-6140-9C75-D97A1BD0A7DD}" destId="{4B29DD04-5B1F-124F-B6FE-F5B78E8BD7F5}" srcOrd="0" destOrd="3" presId="urn:microsoft.com/office/officeart/2005/8/layout/chevron2"/>
    <dgm:cxn modelId="{334C8678-CC51-0B40-A1E9-0B4B75EEAFF4}" type="presOf" srcId="{78CF4A5F-2F07-DC47-9F2E-AF814287F637}" destId="{F0DD5A7F-1D51-5D4A-B347-7565E722F814}" srcOrd="0" destOrd="0" presId="urn:microsoft.com/office/officeart/2005/8/layout/chevron2"/>
    <dgm:cxn modelId="{E3586CE1-1DA9-A144-A51E-332F107A1B77}" srcId="{78CF4A5F-2F07-DC47-9F2E-AF814287F637}" destId="{4393B3A8-8674-7043-B4BD-51F924DEA227}" srcOrd="1" destOrd="0" parTransId="{8459499E-302E-BF44-8CE1-EBEB2E6DD13E}" sibTransId="{B070989E-60BA-E74C-BC45-BBD1B1BE613E}"/>
    <dgm:cxn modelId="{450B1482-73D2-EA48-8B53-828E0EA891B3}" srcId="{9D00F86B-D5BC-5F46-A3DE-1F342F26C226}" destId="{FEE04F51-9237-E54E-BDE5-817833EA78CE}" srcOrd="0" destOrd="0" parTransId="{894B825D-DEC0-D943-9338-117C92760009}" sibTransId="{9F651653-2D02-8147-957F-3476E7943F23}"/>
    <dgm:cxn modelId="{0E85AA3B-BE9B-FF41-984F-B18ABE4B2AE2}" type="presOf" srcId="{4D02BCD4-53BA-5E48-AFFD-285A8CC8EE72}" destId="{8EABCCE3-E355-E144-8ACA-27782B5A2A17}" srcOrd="0" destOrd="5" presId="urn:microsoft.com/office/officeart/2005/8/layout/chevron2"/>
    <dgm:cxn modelId="{F30B2493-04EB-7845-A988-C11D217398ED}" srcId="{9D00F86B-D5BC-5F46-A3DE-1F342F26C226}" destId="{91491C09-3244-6F4B-9F65-FF7958AF661A}" srcOrd="3" destOrd="0" parTransId="{25363657-C99B-4644-8818-D6438DC67D90}" sibTransId="{E82DB1E2-5836-B64C-8EA1-98CA4A3B4350}"/>
    <dgm:cxn modelId="{D00EB534-5CEF-944A-BB28-87E41A5E9EA3}" type="presOf" srcId="{DE1B760F-BF66-3140-803D-0BD715A5646E}" destId="{8EABCCE3-E355-E144-8ACA-27782B5A2A17}" srcOrd="0" destOrd="3" presId="urn:microsoft.com/office/officeart/2005/8/layout/chevron2"/>
    <dgm:cxn modelId="{8AD52AC1-FD4A-4A47-9329-4C714F685B09}" srcId="{9D00F86B-D5BC-5F46-A3DE-1F342F26C226}" destId="{78CF4A5F-2F07-DC47-9F2E-AF814287F637}" srcOrd="1" destOrd="0" parTransId="{F7922E17-7C90-784D-9BC7-474C9422D5F2}" sibTransId="{F44180C9-58DF-A643-89DC-F8DC6ACBCFEB}"/>
    <dgm:cxn modelId="{1B900199-FB95-3B47-A7AB-9712254154FD}" srcId="{78CF4A5F-2F07-DC47-9F2E-AF814287F637}" destId="{DE1B760F-BF66-3140-803D-0BD715A5646E}" srcOrd="3" destOrd="0" parTransId="{1A0B6BD5-C17F-D34C-98C8-792191F5FBEF}" sibTransId="{32D956F4-2749-FE42-B760-C8BAD4343F28}"/>
    <dgm:cxn modelId="{F0D2CA30-5095-384C-96B5-80CACDDEAD00}" type="presOf" srcId="{05BC9066-86CF-D64F-9373-9891A1516A53}" destId="{4B29DD04-5B1F-124F-B6FE-F5B78E8BD7F5}" srcOrd="0" destOrd="1" presId="urn:microsoft.com/office/officeart/2005/8/layout/chevron2"/>
    <dgm:cxn modelId="{9C79258D-85B8-DF46-8752-085E973CA445}" type="presOf" srcId="{F1BF9884-3B2E-3549-B14C-B5C9F1410546}" destId="{4B29DD04-5B1F-124F-B6FE-F5B78E8BD7F5}" srcOrd="0" destOrd="2" presId="urn:microsoft.com/office/officeart/2005/8/layout/chevron2"/>
    <dgm:cxn modelId="{BF0ABC2E-22CC-ED43-8A2D-354B050053E2}" type="presOf" srcId="{47A89C94-EB51-EF4E-B0A9-98F8F96461F0}" destId="{04AEC2D2-9952-6F4A-8D7B-7544BE7804B5}" srcOrd="0" destOrd="0" presId="urn:microsoft.com/office/officeart/2005/8/layout/chevron2"/>
    <dgm:cxn modelId="{2F56237C-470D-7A41-AB82-9505BE33883B}" type="presOf" srcId="{6DE50FA0-581B-1B47-A806-88669C73678F}" destId="{13473665-2959-8E4F-A97A-73F964503212}" srcOrd="0" destOrd="0" presId="urn:microsoft.com/office/officeart/2005/8/layout/chevron2"/>
    <dgm:cxn modelId="{2DD265E1-22C9-E247-9424-3C4D81649570}" type="presOf" srcId="{C7CB5ADD-EE10-8B41-A313-673C0C0E4EB7}" destId="{A7B4E7C7-F0EE-104A-84BD-99F81B566706}" srcOrd="0" destOrd="0" presId="urn:microsoft.com/office/officeart/2005/8/layout/chevron2"/>
    <dgm:cxn modelId="{68020B14-9134-7043-A0D5-69802A567542}" type="presOf" srcId="{E317D084-624A-884B-84FB-971F63F36294}" destId="{4B29DD04-5B1F-124F-B6FE-F5B78E8BD7F5}" srcOrd="0" destOrd="0" presId="urn:microsoft.com/office/officeart/2005/8/layout/chevron2"/>
    <dgm:cxn modelId="{8471D027-6B68-194D-9657-F51CA8E84902}" type="presParOf" srcId="{74521FD6-1634-DA4A-8B60-1229E9A45682}" destId="{E98C58E8-5EC0-694D-B5DF-ECBF6B00A688}" srcOrd="0" destOrd="0" presId="urn:microsoft.com/office/officeart/2005/8/layout/chevron2"/>
    <dgm:cxn modelId="{D4B93616-FC48-2949-B8CD-1BDAFE8643CD}" type="presParOf" srcId="{E98C58E8-5EC0-694D-B5DF-ECBF6B00A688}" destId="{439013D6-043F-DE49-A9BC-2D6EA55FEB17}" srcOrd="0" destOrd="0" presId="urn:microsoft.com/office/officeart/2005/8/layout/chevron2"/>
    <dgm:cxn modelId="{34F0E753-3E02-A04B-B27F-6E8E4447EED6}" type="presParOf" srcId="{E98C58E8-5EC0-694D-B5DF-ECBF6B00A688}" destId="{04AEC2D2-9952-6F4A-8D7B-7544BE7804B5}" srcOrd="1" destOrd="0" presId="urn:microsoft.com/office/officeart/2005/8/layout/chevron2"/>
    <dgm:cxn modelId="{68669BEB-B78B-4740-A871-3EB446190480}" type="presParOf" srcId="{74521FD6-1634-DA4A-8B60-1229E9A45682}" destId="{83A04570-599F-6C43-AE99-05746D2335D9}" srcOrd="1" destOrd="0" presId="urn:microsoft.com/office/officeart/2005/8/layout/chevron2"/>
    <dgm:cxn modelId="{21FDEF4E-3CB2-494E-BB1A-42C669D703F8}" type="presParOf" srcId="{74521FD6-1634-DA4A-8B60-1229E9A45682}" destId="{3512F387-27C8-2A46-984A-DDBC791A224F}" srcOrd="2" destOrd="0" presId="urn:microsoft.com/office/officeart/2005/8/layout/chevron2"/>
    <dgm:cxn modelId="{D606A882-8297-9A41-B214-1CFC1CF687B6}" type="presParOf" srcId="{3512F387-27C8-2A46-984A-DDBC791A224F}" destId="{F0DD5A7F-1D51-5D4A-B347-7565E722F814}" srcOrd="0" destOrd="0" presId="urn:microsoft.com/office/officeart/2005/8/layout/chevron2"/>
    <dgm:cxn modelId="{567BEDC8-46F4-EA41-B067-9AEB468E196E}" type="presParOf" srcId="{3512F387-27C8-2A46-984A-DDBC791A224F}" destId="{8EABCCE3-E355-E144-8ACA-27782B5A2A17}" srcOrd="1" destOrd="0" presId="urn:microsoft.com/office/officeart/2005/8/layout/chevron2"/>
    <dgm:cxn modelId="{3CC7D525-6ABF-B343-AE25-9B9C740F2801}" type="presParOf" srcId="{74521FD6-1634-DA4A-8B60-1229E9A45682}" destId="{CD7FAA30-23E4-884D-9147-EC402F3EFCE8}" srcOrd="3" destOrd="0" presId="urn:microsoft.com/office/officeart/2005/8/layout/chevron2"/>
    <dgm:cxn modelId="{CC438C36-834E-DE4C-8C30-4FE5CF5C3413}" type="presParOf" srcId="{74521FD6-1634-DA4A-8B60-1229E9A45682}" destId="{B4B4C17F-0214-E44A-AAA0-9E64A04A2E7C}" srcOrd="4" destOrd="0" presId="urn:microsoft.com/office/officeart/2005/8/layout/chevron2"/>
    <dgm:cxn modelId="{5B6D1C41-42A7-BA48-A4AC-5AD6A04A6FB0}" type="presParOf" srcId="{B4B4C17F-0214-E44A-AAA0-9E64A04A2E7C}" destId="{13473665-2959-8E4F-A97A-73F964503212}" srcOrd="0" destOrd="0" presId="urn:microsoft.com/office/officeart/2005/8/layout/chevron2"/>
    <dgm:cxn modelId="{54796C9B-6C87-164D-A9E1-BAFE1F420798}" type="presParOf" srcId="{B4B4C17F-0214-E44A-AAA0-9E64A04A2E7C}" destId="{4B29DD04-5B1F-124F-B6FE-F5B78E8BD7F5}" srcOrd="1" destOrd="0" presId="urn:microsoft.com/office/officeart/2005/8/layout/chevron2"/>
    <dgm:cxn modelId="{15984349-EF4E-F440-9B7F-39793D5A676E}" type="presParOf" srcId="{74521FD6-1634-DA4A-8B60-1229E9A45682}" destId="{17AEBB91-3580-B74B-8B49-7EB0F93AE67C}" srcOrd="5" destOrd="0" presId="urn:microsoft.com/office/officeart/2005/8/layout/chevron2"/>
    <dgm:cxn modelId="{358BCE70-36AA-1749-AAC2-AB2262011FBC}" type="presParOf" srcId="{74521FD6-1634-DA4A-8B60-1229E9A45682}" destId="{0B41DD30-7B75-9B47-B818-66CE99996B21}" srcOrd="6" destOrd="0" presId="urn:microsoft.com/office/officeart/2005/8/layout/chevron2"/>
    <dgm:cxn modelId="{6AA42AD0-C4BF-9A4B-8E09-B69B0030E832}" type="presParOf" srcId="{0B41DD30-7B75-9B47-B818-66CE99996B21}" destId="{96388727-5877-F548-8A38-F7D339B97DBC}" srcOrd="0" destOrd="0" presId="urn:microsoft.com/office/officeart/2005/8/layout/chevron2"/>
    <dgm:cxn modelId="{3153A64E-3FF9-1140-ADF0-22293CC1039E}" type="presParOf" srcId="{0B41DD30-7B75-9B47-B818-66CE99996B21}" destId="{9E7D936B-170E-CC4E-BC92-60841E4F057B}" srcOrd="1" destOrd="0" presId="urn:microsoft.com/office/officeart/2005/8/layout/chevron2"/>
    <dgm:cxn modelId="{538F5ACC-A323-3544-9DC4-C65B08B6F69F}" type="presParOf" srcId="{74521FD6-1634-DA4A-8B60-1229E9A45682}" destId="{3A226F43-E8BA-D141-ADFC-D54488E9E94E}" srcOrd="7" destOrd="0" presId="urn:microsoft.com/office/officeart/2005/8/layout/chevron2"/>
    <dgm:cxn modelId="{8972DF18-82C7-FB46-9D3E-DC82CC41D00C}" type="presParOf" srcId="{74521FD6-1634-DA4A-8B60-1229E9A45682}" destId="{863DB3D7-242A-7244-96CD-4A0BB879DA9B}" srcOrd="8" destOrd="0" presId="urn:microsoft.com/office/officeart/2005/8/layout/chevron2"/>
    <dgm:cxn modelId="{36CCA7D5-1757-C844-9E36-81D42FADB147}" type="presParOf" srcId="{863DB3D7-242A-7244-96CD-4A0BB879DA9B}" destId="{A7B4E7C7-F0EE-104A-84BD-99F81B566706}" srcOrd="0" destOrd="0" presId="urn:microsoft.com/office/officeart/2005/8/layout/chevron2"/>
    <dgm:cxn modelId="{9665AC21-64DB-AB41-BF59-934949F54C00}" type="presParOf" srcId="{863DB3D7-242A-7244-96CD-4A0BB879DA9B}" destId="{A7F4A276-B17D-4647-AF7F-B80158714074}"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9013D6-043F-DE49-A9BC-2D6EA55FEB17}">
      <dsp:nvSpPr>
        <dsp:cNvPr id="0" name=""/>
        <dsp:cNvSpPr/>
      </dsp:nvSpPr>
      <dsp:spPr>
        <a:xfrm rot="5400000">
          <a:off x="-169184" y="172028"/>
          <a:ext cx="1127897" cy="789527"/>
        </a:xfrm>
        <a:prstGeom prst="chevron">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endParaRPr lang="en-US" sz="600" kern="1200" dirty="0"/>
        </a:p>
      </dsp:txBody>
      <dsp:txXfrm rot="-5400000">
        <a:off x="2" y="397607"/>
        <a:ext cx="789527" cy="338370"/>
      </dsp:txXfrm>
    </dsp:sp>
    <dsp:sp modelId="{04AEC2D2-9952-6F4A-8D7B-7544BE7804B5}">
      <dsp:nvSpPr>
        <dsp:cNvPr id="0" name=""/>
        <dsp:cNvSpPr/>
      </dsp:nvSpPr>
      <dsp:spPr>
        <a:xfrm rot="5400000">
          <a:off x="4177509" y="-3385137"/>
          <a:ext cx="733133" cy="7509097"/>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57150" lvl="1" indent="-57150" algn="l" defTabSz="266700">
            <a:lnSpc>
              <a:spcPct val="90000"/>
            </a:lnSpc>
            <a:spcBef>
              <a:spcPct val="0"/>
            </a:spcBef>
            <a:spcAft>
              <a:spcPct val="15000"/>
            </a:spcAft>
            <a:buChar char="••"/>
          </a:pPr>
          <a:endParaRPr lang="en-US" sz="600" kern="1200" dirty="0"/>
        </a:p>
        <a:p>
          <a:pPr marL="228600" lvl="1" indent="-228600" algn="l" defTabSz="933450">
            <a:lnSpc>
              <a:spcPct val="90000"/>
            </a:lnSpc>
            <a:spcBef>
              <a:spcPct val="0"/>
            </a:spcBef>
            <a:spcAft>
              <a:spcPct val="15000"/>
            </a:spcAft>
            <a:buChar char="••"/>
          </a:pPr>
          <a:r>
            <a:rPr lang="en-US" sz="2100" b="0" i="0" kern="1200" dirty="0" smtClean="0">
              <a:latin typeface="Franklin Gothic Medium"/>
              <a:cs typeface="Franklin Gothic Medium"/>
            </a:rPr>
            <a:t>Visioning</a:t>
          </a:r>
          <a:endParaRPr lang="en-US" sz="2100" b="0" i="0" kern="1200" dirty="0">
            <a:latin typeface="Franklin Gothic Medium"/>
            <a:cs typeface="Franklin Gothic Medium"/>
          </a:endParaRPr>
        </a:p>
        <a:p>
          <a:pPr marL="228600" lvl="1" indent="-228600" algn="l" defTabSz="933450">
            <a:lnSpc>
              <a:spcPct val="90000"/>
            </a:lnSpc>
            <a:spcBef>
              <a:spcPct val="0"/>
            </a:spcBef>
            <a:spcAft>
              <a:spcPct val="15000"/>
            </a:spcAft>
            <a:buChar char="••"/>
          </a:pPr>
          <a:r>
            <a:rPr lang="en-US" sz="2100" b="0" i="0" kern="1200" dirty="0" smtClean="0">
              <a:latin typeface="Franklin Gothic Medium"/>
              <a:cs typeface="Franklin Gothic Medium"/>
            </a:rPr>
            <a:t>Choose a change you want to make</a:t>
          </a:r>
          <a:endParaRPr lang="en-US" sz="2100" b="0" i="0" kern="1200" dirty="0">
            <a:latin typeface="Franklin Gothic Medium"/>
            <a:cs typeface="Franklin Gothic Medium"/>
          </a:endParaRPr>
        </a:p>
      </dsp:txBody>
      <dsp:txXfrm rot="-5400000">
        <a:off x="789528" y="38633"/>
        <a:ext cx="7473308" cy="661555"/>
      </dsp:txXfrm>
    </dsp:sp>
    <dsp:sp modelId="{F0DD5A7F-1D51-5D4A-B347-7565E722F814}">
      <dsp:nvSpPr>
        <dsp:cNvPr id="0" name=""/>
        <dsp:cNvSpPr/>
      </dsp:nvSpPr>
      <dsp:spPr>
        <a:xfrm rot="5400000">
          <a:off x="-169184" y="1183252"/>
          <a:ext cx="1127897" cy="789527"/>
        </a:xfrm>
        <a:prstGeom prst="chevron">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endParaRPr lang="en-US" sz="600" kern="1200" dirty="0"/>
        </a:p>
      </dsp:txBody>
      <dsp:txXfrm rot="-5400000">
        <a:off x="2" y="1408831"/>
        <a:ext cx="789527" cy="338370"/>
      </dsp:txXfrm>
    </dsp:sp>
    <dsp:sp modelId="{8EABCCE3-E355-E144-8ACA-27782B5A2A17}">
      <dsp:nvSpPr>
        <dsp:cNvPr id="0" name=""/>
        <dsp:cNvSpPr/>
      </dsp:nvSpPr>
      <dsp:spPr>
        <a:xfrm rot="5400000">
          <a:off x="4177509" y="-2420211"/>
          <a:ext cx="733133" cy="7509097"/>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57150" lvl="1" indent="-57150" algn="l" defTabSz="266700">
            <a:lnSpc>
              <a:spcPct val="90000"/>
            </a:lnSpc>
            <a:spcBef>
              <a:spcPct val="0"/>
            </a:spcBef>
            <a:spcAft>
              <a:spcPct val="15000"/>
            </a:spcAft>
            <a:buChar char="••"/>
          </a:pPr>
          <a:endParaRPr lang="en-US" sz="600" kern="1200" dirty="0"/>
        </a:p>
        <a:p>
          <a:pPr marL="228600" lvl="1" indent="-228600" algn="l" defTabSz="933450">
            <a:lnSpc>
              <a:spcPct val="90000"/>
            </a:lnSpc>
            <a:spcBef>
              <a:spcPct val="0"/>
            </a:spcBef>
            <a:spcAft>
              <a:spcPct val="15000"/>
            </a:spcAft>
            <a:buChar char="••"/>
          </a:pPr>
          <a:endParaRPr lang="en-US" sz="2100" kern="1200" dirty="0">
            <a:latin typeface="Arial"/>
            <a:cs typeface="Arial"/>
          </a:endParaRPr>
        </a:p>
        <a:p>
          <a:pPr marL="228600" lvl="1" indent="-228600" algn="l" defTabSz="933450">
            <a:lnSpc>
              <a:spcPct val="90000"/>
            </a:lnSpc>
            <a:spcBef>
              <a:spcPct val="0"/>
            </a:spcBef>
            <a:spcAft>
              <a:spcPct val="15000"/>
            </a:spcAft>
            <a:buChar char="••"/>
          </a:pPr>
          <a:r>
            <a:rPr lang="en-US" sz="2100" b="0" i="0" kern="1200" dirty="0" smtClean="0">
              <a:latin typeface="Franklin Gothic Medium"/>
              <a:cs typeface="Franklin Gothic Medium"/>
            </a:rPr>
            <a:t>Reasons for choosing the change</a:t>
          </a:r>
          <a:endParaRPr lang="en-US" sz="2100" b="0" i="0" kern="1200" dirty="0">
            <a:latin typeface="Franklin Gothic Medium"/>
            <a:cs typeface="Franklin Gothic Medium"/>
          </a:endParaRPr>
        </a:p>
        <a:p>
          <a:pPr marL="228600" lvl="1" indent="-228600" algn="l" defTabSz="933450">
            <a:lnSpc>
              <a:spcPct val="90000"/>
            </a:lnSpc>
            <a:spcBef>
              <a:spcPct val="0"/>
            </a:spcBef>
            <a:spcAft>
              <a:spcPct val="15000"/>
            </a:spcAft>
            <a:buChar char="••"/>
          </a:pPr>
          <a:r>
            <a:rPr lang="en-US" sz="2100" b="0" i="0" kern="1200" dirty="0" smtClean="0">
              <a:latin typeface="Franklin Gothic Medium"/>
              <a:cs typeface="Franklin Gothic Medium"/>
            </a:rPr>
            <a:t>Research the issue</a:t>
          </a:r>
          <a:endParaRPr lang="en-US" sz="2100" b="0" i="0" kern="1200" dirty="0">
            <a:latin typeface="Franklin Gothic Medium"/>
            <a:cs typeface="Franklin Gothic Medium"/>
          </a:endParaRPr>
        </a:p>
        <a:p>
          <a:pPr marL="171450" lvl="1" indent="-171450" algn="l" defTabSz="800100">
            <a:lnSpc>
              <a:spcPct val="90000"/>
            </a:lnSpc>
            <a:spcBef>
              <a:spcPct val="0"/>
            </a:spcBef>
            <a:spcAft>
              <a:spcPct val="15000"/>
            </a:spcAft>
            <a:buChar char="••"/>
          </a:pPr>
          <a:endParaRPr lang="en-US" sz="1800" kern="1200" dirty="0">
            <a:latin typeface="Comic Sans MS"/>
            <a:cs typeface="Comic Sans MS"/>
          </a:endParaRPr>
        </a:p>
        <a:p>
          <a:pPr marL="57150" lvl="1" indent="-57150" algn="l" defTabSz="266700">
            <a:lnSpc>
              <a:spcPct val="90000"/>
            </a:lnSpc>
            <a:spcBef>
              <a:spcPct val="0"/>
            </a:spcBef>
            <a:spcAft>
              <a:spcPct val="15000"/>
            </a:spcAft>
            <a:buChar char="••"/>
          </a:pPr>
          <a:endParaRPr lang="en-US" sz="600" kern="1200" dirty="0"/>
        </a:p>
      </dsp:txBody>
      <dsp:txXfrm rot="-5400000">
        <a:off x="789528" y="1003559"/>
        <a:ext cx="7473308" cy="661555"/>
      </dsp:txXfrm>
    </dsp:sp>
    <dsp:sp modelId="{13473665-2959-8E4F-A97A-73F964503212}">
      <dsp:nvSpPr>
        <dsp:cNvPr id="0" name=""/>
        <dsp:cNvSpPr/>
      </dsp:nvSpPr>
      <dsp:spPr>
        <a:xfrm rot="5400000">
          <a:off x="-169184" y="2194476"/>
          <a:ext cx="1127897" cy="789527"/>
        </a:xfrm>
        <a:prstGeom prst="chevron">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endParaRPr lang="en-US" sz="600" kern="1200" dirty="0" smtClean="0"/>
        </a:p>
        <a:p>
          <a:pPr lvl="0" algn="ctr" defTabSz="266700">
            <a:lnSpc>
              <a:spcPct val="90000"/>
            </a:lnSpc>
            <a:spcBef>
              <a:spcPct val="0"/>
            </a:spcBef>
            <a:spcAft>
              <a:spcPct val="35000"/>
            </a:spcAft>
          </a:pPr>
          <a:endParaRPr lang="en-US" sz="600" kern="1200" dirty="0" smtClean="0"/>
        </a:p>
        <a:p>
          <a:pPr lvl="0" algn="ctr" defTabSz="266700">
            <a:lnSpc>
              <a:spcPct val="90000"/>
            </a:lnSpc>
            <a:spcBef>
              <a:spcPct val="0"/>
            </a:spcBef>
            <a:spcAft>
              <a:spcPct val="35000"/>
            </a:spcAft>
          </a:pPr>
          <a:endParaRPr lang="en-US" sz="600" kern="1200" dirty="0"/>
        </a:p>
      </dsp:txBody>
      <dsp:txXfrm rot="-5400000">
        <a:off x="2" y="2420055"/>
        <a:ext cx="789527" cy="338370"/>
      </dsp:txXfrm>
    </dsp:sp>
    <dsp:sp modelId="{4B29DD04-5B1F-124F-B6FE-F5B78E8BD7F5}">
      <dsp:nvSpPr>
        <dsp:cNvPr id="0" name=""/>
        <dsp:cNvSpPr/>
      </dsp:nvSpPr>
      <dsp:spPr>
        <a:xfrm rot="5400000">
          <a:off x="4177509" y="-1362690"/>
          <a:ext cx="733133" cy="7509097"/>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endParaRPr lang="en-US" sz="1600" kern="1200" dirty="0">
            <a:latin typeface="Arial"/>
            <a:cs typeface="Arial"/>
          </a:endParaRPr>
        </a:p>
        <a:p>
          <a:pPr marL="228600" lvl="1" indent="-228600" algn="l" defTabSz="933450">
            <a:lnSpc>
              <a:spcPct val="90000"/>
            </a:lnSpc>
            <a:spcBef>
              <a:spcPct val="0"/>
            </a:spcBef>
            <a:spcAft>
              <a:spcPct val="15000"/>
            </a:spcAft>
            <a:buChar char="••"/>
          </a:pPr>
          <a:r>
            <a:rPr lang="en-US" sz="2100" b="0" i="0" kern="1200" dirty="0" smtClean="0">
              <a:latin typeface="Franklin Gothic Medium"/>
              <a:cs typeface="Franklin Gothic Medium"/>
            </a:rPr>
            <a:t>What would we need for the change to happen?</a:t>
          </a:r>
          <a:endParaRPr lang="en-US" sz="2100" b="0" i="0" kern="1200" dirty="0">
            <a:latin typeface="Franklin Gothic Medium"/>
            <a:cs typeface="Franklin Gothic Medium"/>
          </a:endParaRPr>
        </a:p>
        <a:p>
          <a:pPr marL="228600" lvl="1" indent="-228600" algn="l" defTabSz="933450">
            <a:lnSpc>
              <a:spcPct val="90000"/>
            </a:lnSpc>
            <a:spcBef>
              <a:spcPct val="0"/>
            </a:spcBef>
            <a:spcAft>
              <a:spcPct val="15000"/>
            </a:spcAft>
            <a:buChar char="••"/>
          </a:pPr>
          <a:r>
            <a:rPr lang="en-US" sz="2100" b="0" i="0" kern="1200" dirty="0" smtClean="0">
              <a:latin typeface="Franklin Gothic Medium"/>
              <a:cs typeface="Franklin Gothic Medium"/>
            </a:rPr>
            <a:t>Generate creative nonviolent actions</a:t>
          </a:r>
          <a:endParaRPr lang="en-US" sz="2100" b="0" i="0" kern="1200" dirty="0">
            <a:latin typeface="Franklin Gothic Medium"/>
            <a:cs typeface="Franklin Gothic Medium"/>
          </a:endParaRPr>
        </a:p>
        <a:p>
          <a:pPr marL="57150" lvl="1" indent="-57150" algn="l" defTabSz="222250">
            <a:lnSpc>
              <a:spcPct val="90000"/>
            </a:lnSpc>
            <a:spcBef>
              <a:spcPct val="0"/>
            </a:spcBef>
            <a:spcAft>
              <a:spcPct val="15000"/>
            </a:spcAft>
            <a:buChar char="••"/>
          </a:pPr>
          <a:endParaRPr lang="en-US" sz="500" kern="1200" dirty="0"/>
        </a:p>
        <a:p>
          <a:pPr marL="57150" lvl="1" indent="-57150" algn="l" defTabSz="222250">
            <a:lnSpc>
              <a:spcPct val="90000"/>
            </a:lnSpc>
            <a:spcBef>
              <a:spcPct val="0"/>
            </a:spcBef>
            <a:spcAft>
              <a:spcPct val="15000"/>
            </a:spcAft>
            <a:buChar char="••"/>
          </a:pPr>
          <a:endParaRPr lang="en-US" sz="500" kern="1200" dirty="0"/>
        </a:p>
        <a:p>
          <a:pPr marL="57150" lvl="1" indent="-57150" algn="l" defTabSz="222250">
            <a:lnSpc>
              <a:spcPct val="90000"/>
            </a:lnSpc>
            <a:spcBef>
              <a:spcPct val="0"/>
            </a:spcBef>
            <a:spcAft>
              <a:spcPct val="15000"/>
            </a:spcAft>
            <a:buChar char="••"/>
          </a:pPr>
          <a:endParaRPr lang="en-US" sz="500" kern="1200" dirty="0"/>
        </a:p>
        <a:p>
          <a:pPr marL="57150" lvl="1" indent="-57150" algn="l" defTabSz="222250">
            <a:lnSpc>
              <a:spcPct val="90000"/>
            </a:lnSpc>
            <a:spcBef>
              <a:spcPct val="0"/>
            </a:spcBef>
            <a:spcAft>
              <a:spcPct val="15000"/>
            </a:spcAft>
            <a:buChar char="••"/>
          </a:pPr>
          <a:endParaRPr lang="en-US" sz="500" kern="1200" dirty="0"/>
        </a:p>
        <a:p>
          <a:pPr marL="57150" lvl="1" indent="-57150" algn="l" defTabSz="222250">
            <a:lnSpc>
              <a:spcPct val="90000"/>
            </a:lnSpc>
            <a:spcBef>
              <a:spcPct val="0"/>
            </a:spcBef>
            <a:spcAft>
              <a:spcPct val="15000"/>
            </a:spcAft>
            <a:buChar char="••"/>
          </a:pPr>
          <a:endParaRPr lang="en-US" sz="500" kern="1200" dirty="0"/>
        </a:p>
      </dsp:txBody>
      <dsp:txXfrm rot="-5400000">
        <a:off x="789528" y="2061080"/>
        <a:ext cx="7473308" cy="661555"/>
      </dsp:txXfrm>
    </dsp:sp>
    <dsp:sp modelId="{96388727-5877-F548-8A38-F7D339B97DBC}">
      <dsp:nvSpPr>
        <dsp:cNvPr id="0" name=""/>
        <dsp:cNvSpPr/>
      </dsp:nvSpPr>
      <dsp:spPr>
        <a:xfrm rot="5400000">
          <a:off x="-169184" y="3205699"/>
          <a:ext cx="1127897" cy="789527"/>
        </a:xfrm>
        <a:prstGeom prst="chevron">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endParaRPr lang="en-US" sz="600" kern="1200" dirty="0"/>
        </a:p>
      </dsp:txBody>
      <dsp:txXfrm rot="-5400000">
        <a:off x="2" y="3431278"/>
        <a:ext cx="789527" cy="338370"/>
      </dsp:txXfrm>
    </dsp:sp>
    <dsp:sp modelId="{9E7D936B-170E-CC4E-BC92-60841E4F057B}">
      <dsp:nvSpPr>
        <dsp:cNvPr id="0" name=""/>
        <dsp:cNvSpPr/>
      </dsp:nvSpPr>
      <dsp:spPr>
        <a:xfrm rot="5400000">
          <a:off x="4177509" y="-351466"/>
          <a:ext cx="733133" cy="7509097"/>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US" sz="2200" b="0" i="0" kern="1200" dirty="0" smtClean="0">
              <a:latin typeface="Franklin Gothic Medium"/>
              <a:cs typeface="Franklin Gothic Medium"/>
            </a:rPr>
            <a:t>Evaluate the actions	</a:t>
          </a:r>
          <a:endParaRPr lang="en-US" sz="2200" b="0" i="0" kern="1200" dirty="0">
            <a:latin typeface="Franklin Gothic Medium"/>
            <a:cs typeface="Franklin Gothic Medium"/>
          </a:endParaRPr>
        </a:p>
        <a:p>
          <a:pPr marL="228600" lvl="1" indent="-228600" algn="l" defTabSz="977900">
            <a:lnSpc>
              <a:spcPct val="90000"/>
            </a:lnSpc>
            <a:spcBef>
              <a:spcPct val="0"/>
            </a:spcBef>
            <a:spcAft>
              <a:spcPct val="15000"/>
            </a:spcAft>
            <a:buChar char="••"/>
          </a:pPr>
          <a:r>
            <a:rPr lang="en-US" sz="2200" b="0" i="0" kern="1200" dirty="0" smtClean="0">
              <a:latin typeface="Franklin Gothic Medium"/>
              <a:cs typeface="Franklin Gothic Medium"/>
            </a:rPr>
            <a:t>Choose an action and plan</a:t>
          </a:r>
          <a:endParaRPr lang="en-US" sz="2200" b="0" i="0" kern="1200" dirty="0">
            <a:latin typeface="Franklin Gothic Medium"/>
            <a:cs typeface="Franklin Gothic Medium"/>
          </a:endParaRPr>
        </a:p>
      </dsp:txBody>
      <dsp:txXfrm rot="-5400000">
        <a:off x="789528" y="3072304"/>
        <a:ext cx="7473308" cy="661555"/>
      </dsp:txXfrm>
    </dsp:sp>
    <dsp:sp modelId="{A7B4E7C7-F0EE-104A-84BD-99F81B566706}">
      <dsp:nvSpPr>
        <dsp:cNvPr id="0" name=""/>
        <dsp:cNvSpPr/>
      </dsp:nvSpPr>
      <dsp:spPr>
        <a:xfrm rot="5400000">
          <a:off x="-169184" y="4216923"/>
          <a:ext cx="1127897" cy="789527"/>
        </a:xfrm>
        <a:prstGeom prst="chevron">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endParaRPr lang="en-US" sz="600" kern="1200" dirty="0"/>
        </a:p>
      </dsp:txBody>
      <dsp:txXfrm rot="-5400000">
        <a:off x="2" y="4442502"/>
        <a:ext cx="789527" cy="338370"/>
      </dsp:txXfrm>
    </dsp:sp>
    <dsp:sp modelId="{A7F4A276-B17D-4647-AF7F-B80158714074}">
      <dsp:nvSpPr>
        <dsp:cNvPr id="0" name=""/>
        <dsp:cNvSpPr/>
      </dsp:nvSpPr>
      <dsp:spPr>
        <a:xfrm rot="5400000">
          <a:off x="4177509" y="659756"/>
          <a:ext cx="733133" cy="7509097"/>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US" sz="2200" b="0" i="0" kern="1200" dirty="0" smtClean="0">
              <a:latin typeface="Franklin Gothic Medium"/>
              <a:cs typeface="Franklin Gothic Medium"/>
            </a:rPr>
            <a:t>Carry out the action</a:t>
          </a:r>
          <a:endParaRPr lang="en-US" sz="2200" b="0" i="0" kern="1200" dirty="0">
            <a:latin typeface="Franklin Gothic Medium"/>
            <a:cs typeface="Franklin Gothic Medium"/>
          </a:endParaRPr>
        </a:p>
        <a:p>
          <a:pPr marL="228600" lvl="1" indent="-228600" algn="l" defTabSz="977900">
            <a:lnSpc>
              <a:spcPct val="90000"/>
            </a:lnSpc>
            <a:spcBef>
              <a:spcPct val="0"/>
            </a:spcBef>
            <a:spcAft>
              <a:spcPct val="15000"/>
            </a:spcAft>
            <a:buChar char="••"/>
          </a:pPr>
          <a:r>
            <a:rPr lang="en-US" sz="2200" b="0" i="0" kern="1200" dirty="0" smtClean="0">
              <a:latin typeface="Franklin Gothic Medium"/>
              <a:cs typeface="Franklin Gothic Medium"/>
            </a:rPr>
            <a:t>Evaluate and celebrate</a:t>
          </a:r>
          <a:endParaRPr lang="en-US" sz="2200" b="0" i="0" kern="1200" dirty="0">
            <a:latin typeface="Franklin Gothic Medium"/>
            <a:cs typeface="Franklin Gothic Medium"/>
          </a:endParaRPr>
        </a:p>
      </dsp:txBody>
      <dsp:txXfrm rot="-5400000">
        <a:off x="789528" y="4083527"/>
        <a:ext cx="7473308" cy="661555"/>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B7A7A2E-9751-4B4D-858B-B947134C0DCD}" type="datetimeFigureOut">
              <a:rPr lang="en-US" smtClean="0"/>
              <a:t>8/14/23</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22D0F2E-AD8F-CC45-8427-9ABB0AC11649}" type="slidenum">
              <a:rPr lang="en-US" smtClean="0"/>
              <a:t>‹#›</a:t>
            </a:fld>
            <a:endParaRPr lang="en-US" dirty="0"/>
          </a:p>
        </p:txBody>
      </p:sp>
    </p:spTree>
    <p:extLst>
      <p:ext uri="{BB962C8B-B14F-4D97-AF65-F5344CB8AC3E}">
        <p14:creationId xmlns:p14="http://schemas.microsoft.com/office/powerpoint/2010/main" val="12605339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2F80F3-8C97-834F-B533-6590D00846AB}" type="datetimeFigureOut">
              <a:rPr lang="en-US" smtClean="0"/>
              <a:t>8/14/23</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1B242F-E153-C24F-9DAD-259178CBCB94}" type="slidenum">
              <a:rPr lang="en-US" smtClean="0"/>
              <a:t>‹#›</a:t>
            </a:fld>
            <a:endParaRPr lang="en-US" dirty="0"/>
          </a:p>
        </p:txBody>
      </p:sp>
    </p:spTree>
    <p:extLst>
      <p:ext uri="{BB962C8B-B14F-4D97-AF65-F5344CB8AC3E}">
        <p14:creationId xmlns:p14="http://schemas.microsoft.com/office/powerpoint/2010/main" val="1957260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1B242F-E153-C24F-9DAD-259178CBCB94}" type="slidenum">
              <a:rPr lang="en-US" smtClean="0"/>
              <a:t>1</a:t>
            </a:fld>
            <a:endParaRPr lang="en-US" dirty="0"/>
          </a:p>
        </p:txBody>
      </p:sp>
    </p:spTree>
    <p:extLst>
      <p:ext uri="{BB962C8B-B14F-4D97-AF65-F5344CB8AC3E}">
        <p14:creationId xmlns:p14="http://schemas.microsoft.com/office/powerpoint/2010/main" val="821056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Enjoyment and learning evaluation wheel : draw concentric circles on paper or a whiteboard and divide into sections relating to each stage of the learning process (lessons 1-6). Give each learner 2 sticky dots each for each segment, colour coded with one colour representing enjoyment and the other learning. Learners place the sticky dots nearer to the centre for more learning/enjoyment and further away from the centre for less learning / enjoyment. See illustration on PowerPoint slide… or RS….</a:t>
            </a:r>
          </a:p>
          <a:p>
            <a:endParaRPr lang="en-US" dirty="0"/>
          </a:p>
        </p:txBody>
      </p:sp>
      <p:sp>
        <p:nvSpPr>
          <p:cNvPr id="4" name="Slide Number Placeholder 3"/>
          <p:cNvSpPr>
            <a:spLocks noGrp="1"/>
          </p:cNvSpPr>
          <p:nvPr>
            <p:ph type="sldNum" sz="quarter" idx="10"/>
          </p:nvPr>
        </p:nvSpPr>
        <p:spPr/>
        <p:txBody>
          <a:bodyPr/>
          <a:lstStyle/>
          <a:p>
            <a:fld id="{CC1B242F-E153-C24F-9DAD-259178CBCB94}" type="slidenum">
              <a:rPr lang="en-US" smtClean="0"/>
              <a:t>30</a:t>
            </a:fld>
            <a:endParaRPr lang="en-US" dirty="0"/>
          </a:p>
        </p:txBody>
      </p:sp>
    </p:spTree>
    <p:extLst>
      <p:ext uri="{BB962C8B-B14F-4D97-AF65-F5344CB8AC3E}">
        <p14:creationId xmlns:p14="http://schemas.microsoft.com/office/powerpoint/2010/main" val="2044939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Examples</a:t>
            </a:r>
            <a:r>
              <a:rPr lang="en-US" baseline="0" dirty="0" smtClean="0"/>
              <a:t> of changes: </a:t>
            </a:r>
            <a:r>
              <a:rPr lang="en-GB" sz="1200" kern="1200" dirty="0" smtClean="0">
                <a:solidFill>
                  <a:schemeClr val="tx1"/>
                </a:solidFill>
                <a:effectLst/>
                <a:latin typeface="+mn-lt"/>
                <a:ea typeface="+mn-ea"/>
                <a:cs typeface="+mn-cs"/>
              </a:rPr>
              <a:t>e.g. more trees, clean air, more animals, more safe play areas, no homelessness, more public transport, more cycling and walking, clean energy, peace and nonviolent conflict resolution, older people not being lonely, no litter, no more plastic packaging, equality, no more racism/sexism. </a:t>
            </a:r>
          </a:p>
          <a:p>
            <a:endParaRPr lang="en-US" dirty="0"/>
          </a:p>
        </p:txBody>
      </p:sp>
      <p:sp>
        <p:nvSpPr>
          <p:cNvPr id="4" name="Slide Number Placeholder 3"/>
          <p:cNvSpPr>
            <a:spLocks noGrp="1"/>
          </p:cNvSpPr>
          <p:nvPr>
            <p:ph type="sldNum" sz="quarter" idx="10"/>
          </p:nvPr>
        </p:nvSpPr>
        <p:spPr/>
        <p:txBody>
          <a:bodyPr/>
          <a:lstStyle/>
          <a:p>
            <a:fld id="{CC1B242F-E153-C24F-9DAD-259178CBCB94}" type="slidenum">
              <a:rPr lang="en-US" smtClean="0"/>
              <a:t>10</a:t>
            </a:fld>
            <a:endParaRPr lang="en-US" dirty="0"/>
          </a:p>
        </p:txBody>
      </p:sp>
    </p:spTree>
    <p:extLst>
      <p:ext uri="{BB962C8B-B14F-4D97-AF65-F5344CB8AC3E}">
        <p14:creationId xmlns:p14="http://schemas.microsoft.com/office/powerpoint/2010/main" val="2117107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Kent Road, Sheffield</a:t>
            </a:r>
          </a:p>
          <a:p>
            <a:r>
              <a:rPr lang="en-US" dirty="0" smtClean="0"/>
              <a:t>Photo</a:t>
            </a:r>
            <a:r>
              <a:rPr lang="en-US" baseline="0" dirty="0" smtClean="0"/>
              <a:t> credit: </a:t>
            </a:r>
            <a:r>
              <a:rPr lang="en-GB" sz="1200" kern="1200" dirty="0" smtClean="0">
                <a:solidFill>
                  <a:schemeClr val="tx1"/>
                </a:solidFill>
                <a:effectLst/>
                <a:latin typeface="+mn-lt"/>
                <a:ea typeface="+mn-ea"/>
                <a:cs typeface="+mn-cs"/>
              </a:rPr>
              <a:t>Chris Smith </a:t>
            </a:r>
          </a:p>
          <a:p>
            <a:r>
              <a:rPr lang="en-GB" sz="1200" kern="1200" dirty="0" smtClean="0">
                <a:solidFill>
                  <a:schemeClr val="tx1"/>
                </a:solidFill>
                <a:effectLst/>
                <a:latin typeface="+mn-lt"/>
                <a:ea typeface="+mn-ea"/>
                <a:cs typeface="+mn-cs"/>
              </a:rPr>
              <a:t>First picture was taken in March 2016, just after the Council had cleared the site and before we took it on.</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Second picture taken June 2021.</a:t>
            </a:r>
          </a:p>
          <a:p>
            <a:endParaRPr lang="en-US" dirty="0"/>
          </a:p>
        </p:txBody>
      </p:sp>
      <p:sp>
        <p:nvSpPr>
          <p:cNvPr id="4" name="Slide Number Placeholder 3"/>
          <p:cNvSpPr>
            <a:spLocks noGrp="1"/>
          </p:cNvSpPr>
          <p:nvPr>
            <p:ph type="sldNum" sz="quarter" idx="10"/>
          </p:nvPr>
        </p:nvSpPr>
        <p:spPr/>
        <p:txBody>
          <a:bodyPr/>
          <a:lstStyle/>
          <a:p>
            <a:fld id="{CC1B242F-E153-C24F-9DAD-259178CBCB94}" type="slidenum">
              <a:rPr lang="en-US" smtClean="0"/>
              <a:t>11</a:t>
            </a:fld>
            <a:endParaRPr lang="en-US" dirty="0"/>
          </a:p>
        </p:txBody>
      </p:sp>
    </p:spTree>
    <p:extLst>
      <p:ext uri="{BB962C8B-B14F-4D97-AF65-F5344CB8AC3E}">
        <p14:creationId xmlns:p14="http://schemas.microsoft.com/office/powerpoint/2010/main" val="1683410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Kent Road, Sheffield</a:t>
            </a:r>
          </a:p>
          <a:p>
            <a:r>
              <a:rPr lang="en-US" dirty="0" smtClean="0"/>
              <a:t>Photo</a:t>
            </a:r>
            <a:r>
              <a:rPr lang="en-US" baseline="0" dirty="0" smtClean="0"/>
              <a:t> credit: </a:t>
            </a:r>
            <a:r>
              <a:rPr lang="en-GB" sz="1200" kern="1200" dirty="0" smtClean="0">
                <a:solidFill>
                  <a:schemeClr val="tx1"/>
                </a:solidFill>
                <a:effectLst/>
                <a:latin typeface="+mn-lt"/>
                <a:ea typeface="+mn-ea"/>
                <a:cs typeface="+mn-cs"/>
              </a:rPr>
              <a:t>Chris Smith </a:t>
            </a:r>
          </a:p>
          <a:p>
            <a:r>
              <a:rPr lang="en-GB" sz="1200" kern="1200" dirty="0" smtClean="0">
                <a:solidFill>
                  <a:schemeClr val="tx1"/>
                </a:solidFill>
                <a:effectLst/>
                <a:latin typeface="+mn-lt"/>
                <a:ea typeface="+mn-ea"/>
                <a:cs typeface="+mn-cs"/>
              </a:rPr>
              <a:t>First picture was taken in March 2016, just after the Council had cleared the site and before we took it on.</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Second picture taken June 2021.</a:t>
            </a:r>
          </a:p>
          <a:p>
            <a:endParaRPr lang="en-US" dirty="0"/>
          </a:p>
        </p:txBody>
      </p:sp>
      <p:sp>
        <p:nvSpPr>
          <p:cNvPr id="4" name="Slide Number Placeholder 3"/>
          <p:cNvSpPr>
            <a:spLocks noGrp="1"/>
          </p:cNvSpPr>
          <p:nvPr>
            <p:ph type="sldNum" sz="quarter" idx="10"/>
          </p:nvPr>
        </p:nvSpPr>
        <p:spPr/>
        <p:txBody>
          <a:bodyPr/>
          <a:lstStyle/>
          <a:p>
            <a:fld id="{CC1B242F-E153-C24F-9DAD-259178CBCB94}" type="slidenum">
              <a:rPr lang="en-US" smtClean="0"/>
              <a:t>12</a:t>
            </a:fld>
            <a:endParaRPr lang="en-US" dirty="0"/>
          </a:p>
        </p:txBody>
      </p:sp>
    </p:spTree>
    <p:extLst>
      <p:ext uri="{BB962C8B-B14F-4D97-AF65-F5344CB8AC3E}">
        <p14:creationId xmlns:p14="http://schemas.microsoft.com/office/powerpoint/2010/main" val="862591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Brooklyn Road, Sheffield. Before June 2020, after June 2021 (Lockdown project)</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Photo</a:t>
            </a:r>
            <a:r>
              <a:rPr lang="en-GB" sz="1200" kern="1200" baseline="0" dirty="0" smtClean="0">
                <a:solidFill>
                  <a:schemeClr val="tx1"/>
                </a:solidFill>
                <a:effectLst/>
                <a:latin typeface="+mn-lt"/>
                <a:ea typeface="+mn-ea"/>
                <a:cs typeface="+mn-cs"/>
              </a:rPr>
              <a:t> credit: </a:t>
            </a:r>
            <a:r>
              <a:rPr lang="en-GB" sz="1200" kern="1200" dirty="0" smtClean="0">
                <a:solidFill>
                  <a:schemeClr val="tx1"/>
                </a:solidFill>
                <a:effectLst/>
                <a:latin typeface="+mn-lt"/>
                <a:ea typeface="+mn-ea"/>
                <a:cs typeface="+mn-cs"/>
              </a:rPr>
              <a:t> Sally Faulkes</a:t>
            </a:r>
            <a:endParaRPr lang="en-US" dirty="0"/>
          </a:p>
        </p:txBody>
      </p:sp>
      <p:sp>
        <p:nvSpPr>
          <p:cNvPr id="4" name="Slide Number Placeholder 3"/>
          <p:cNvSpPr>
            <a:spLocks noGrp="1"/>
          </p:cNvSpPr>
          <p:nvPr>
            <p:ph type="sldNum" sz="quarter" idx="10"/>
          </p:nvPr>
        </p:nvSpPr>
        <p:spPr/>
        <p:txBody>
          <a:bodyPr/>
          <a:lstStyle/>
          <a:p>
            <a:fld id="{CC1B242F-E153-C24F-9DAD-259178CBCB94}" type="slidenum">
              <a:rPr lang="en-US" smtClean="0"/>
              <a:t>13</a:t>
            </a:fld>
            <a:endParaRPr lang="en-US" dirty="0"/>
          </a:p>
        </p:txBody>
      </p:sp>
    </p:spTree>
    <p:extLst>
      <p:ext uri="{BB962C8B-B14F-4D97-AF65-F5344CB8AC3E}">
        <p14:creationId xmlns:p14="http://schemas.microsoft.com/office/powerpoint/2010/main" val="1762236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Brooklyn Road, Sheffield. Before June 2020, after June 2021 (Lockdown project)</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Photo</a:t>
            </a:r>
            <a:r>
              <a:rPr lang="en-GB" sz="1200" kern="1200" baseline="0" dirty="0" smtClean="0">
                <a:solidFill>
                  <a:schemeClr val="tx1"/>
                </a:solidFill>
                <a:effectLst/>
                <a:latin typeface="+mn-lt"/>
                <a:ea typeface="+mn-ea"/>
                <a:cs typeface="+mn-cs"/>
              </a:rPr>
              <a:t> credit: </a:t>
            </a:r>
            <a:r>
              <a:rPr lang="en-GB" sz="1200" kern="1200" dirty="0" smtClean="0">
                <a:solidFill>
                  <a:schemeClr val="tx1"/>
                </a:solidFill>
                <a:effectLst/>
                <a:latin typeface="+mn-lt"/>
                <a:ea typeface="+mn-ea"/>
                <a:cs typeface="+mn-cs"/>
              </a:rPr>
              <a:t> Sally Faulkes</a:t>
            </a:r>
            <a:endParaRPr lang="en-US" dirty="0" smtClean="0"/>
          </a:p>
          <a:p>
            <a:endParaRPr lang="en-US" dirty="0"/>
          </a:p>
        </p:txBody>
      </p:sp>
      <p:sp>
        <p:nvSpPr>
          <p:cNvPr id="4" name="Slide Number Placeholder 3"/>
          <p:cNvSpPr>
            <a:spLocks noGrp="1"/>
          </p:cNvSpPr>
          <p:nvPr>
            <p:ph type="sldNum" sz="quarter" idx="10"/>
          </p:nvPr>
        </p:nvSpPr>
        <p:spPr/>
        <p:txBody>
          <a:bodyPr/>
          <a:lstStyle/>
          <a:p>
            <a:fld id="{CC1B242F-E153-C24F-9DAD-259178CBCB94}" type="slidenum">
              <a:rPr lang="en-US" smtClean="0"/>
              <a:t>14</a:t>
            </a:fld>
            <a:endParaRPr lang="en-US" dirty="0"/>
          </a:p>
        </p:txBody>
      </p:sp>
    </p:spTree>
    <p:extLst>
      <p:ext uri="{BB962C8B-B14F-4D97-AF65-F5344CB8AC3E}">
        <p14:creationId xmlns:p14="http://schemas.microsoft.com/office/powerpoint/2010/main" val="1063129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endParaRPr lang="en-US" dirty="0"/>
          </a:p>
        </p:txBody>
      </p:sp>
      <p:sp>
        <p:nvSpPr>
          <p:cNvPr id="4" name="Slide Number Placeholder 3"/>
          <p:cNvSpPr>
            <a:spLocks noGrp="1"/>
          </p:cNvSpPr>
          <p:nvPr>
            <p:ph type="sldNum" sz="quarter" idx="5"/>
          </p:nvPr>
        </p:nvSpPr>
        <p:spPr/>
        <p:txBody>
          <a:bodyPr/>
          <a:lstStyle/>
          <a:p>
            <a:fld id="{CC1B242F-E153-C24F-9DAD-259178CBCB94}" type="slidenum">
              <a:rPr lang="en-US" smtClean="0"/>
              <a:t>22</a:t>
            </a:fld>
            <a:endParaRPr lang="en-US" dirty="0"/>
          </a:p>
        </p:txBody>
      </p:sp>
    </p:spTree>
    <p:extLst>
      <p:ext uri="{BB962C8B-B14F-4D97-AF65-F5344CB8AC3E}">
        <p14:creationId xmlns:p14="http://schemas.microsoft.com/office/powerpoint/2010/main" val="2071489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b) Use RS52 ‘Spectrum of Allies’ to help with thinking about who could help. </a:t>
            </a:r>
          </a:p>
          <a:p>
            <a:endParaRPr lang="en-US" dirty="0"/>
          </a:p>
        </p:txBody>
      </p:sp>
      <p:sp>
        <p:nvSpPr>
          <p:cNvPr id="4" name="Slide Number Placeholder 3"/>
          <p:cNvSpPr>
            <a:spLocks noGrp="1"/>
          </p:cNvSpPr>
          <p:nvPr>
            <p:ph type="sldNum" sz="quarter" idx="10"/>
          </p:nvPr>
        </p:nvSpPr>
        <p:spPr/>
        <p:txBody>
          <a:bodyPr/>
          <a:lstStyle/>
          <a:p>
            <a:fld id="{CC1B242F-E153-C24F-9DAD-259178CBCB94}" type="slidenum">
              <a:rPr lang="en-US" smtClean="0"/>
              <a:t>23</a:t>
            </a:fld>
            <a:endParaRPr lang="en-US" dirty="0"/>
          </a:p>
        </p:txBody>
      </p:sp>
    </p:spTree>
    <p:extLst>
      <p:ext uri="{BB962C8B-B14F-4D97-AF65-F5344CB8AC3E}">
        <p14:creationId xmlns:p14="http://schemas.microsoft.com/office/powerpoint/2010/main" val="3427961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Use RS27 ‘Pillars of Support’ to help with thinking about who is supporting the status quo.</a:t>
            </a:r>
            <a:r>
              <a:rPr lang="en-GB" dirty="0" smtClean="0">
                <a:effectLst/>
              </a:rPr>
              <a:t> </a:t>
            </a:r>
            <a:endParaRPr lang="en-US" baseline="0" dirty="0" smtClean="0"/>
          </a:p>
        </p:txBody>
      </p:sp>
      <p:sp>
        <p:nvSpPr>
          <p:cNvPr id="4" name="Slide Number Placeholder 3"/>
          <p:cNvSpPr>
            <a:spLocks noGrp="1"/>
          </p:cNvSpPr>
          <p:nvPr>
            <p:ph type="sldNum" sz="quarter" idx="10"/>
          </p:nvPr>
        </p:nvSpPr>
        <p:spPr/>
        <p:txBody>
          <a:bodyPr/>
          <a:lstStyle/>
          <a:p>
            <a:fld id="{CC1B242F-E153-C24F-9DAD-259178CBCB94}" type="slidenum">
              <a:rPr lang="en-US" smtClean="0"/>
              <a:t>25</a:t>
            </a:fld>
            <a:endParaRPr lang="en-US" dirty="0"/>
          </a:p>
        </p:txBody>
      </p:sp>
    </p:spTree>
    <p:extLst>
      <p:ext uri="{BB962C8B-B14F-4D97-AF65-F5344CB8AC3E}">
        <p14:creationId xmlns:p14="http://schemas.microsoft.com/office/powerpoint/2010/main" val="536745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Arial"/>
              </a:defRPr>
            </a:lvl1pPr>
          </a:lstStyle>
          <a:p>
            <a:fld id="{5FC1D858-51B1-354F-986E-92DDAFA5DA6D}" type="datetimeFigureOut">
              <a:rPr lang="en-US" smtClean="0"/>
              <a:pPr/>
              <a:t>8/14/23</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a:defRPr>
            </a:lvl1p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atin typeface="Arial"/>
              </a:defRPr>
            </a:lvl1pPr>
          </a:lstStyle>
          <a:p>
            <a:fld id="{BCAAB54F-1B84-4E45-B5F9-6664E027E366}" type="slidenum">
              <a:rPr lang="en-US" smtClean="0"/>
              <a:pPr/>
              <a:t>‹#›</a:t>
            </a:fld>
            <a:endParaRPr lang="en-US" dirty="0"/>
          </a:p>
        </p:txBody>
      </p:sp>
    </p:spTree>
    <p:extLst>
      <p:ext uri="{BB962C8B-B14F-4D97-AF65-F5344CB8AC3E}">
        <p14:creationId xmlns:p14="http://schemas.microsoft.com/office/powerpoint/2010/main" val="637297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Arial"/>
              </a:defRPr>
            </a:lvl1pPr>
          </a:lstStyle>
          <a:p>
            <a:fld id="{5FC1D858-51B1-354F-986E-92DDAFA5DA6D}" type="datetimeFigureOut">
              <a:rPr lang="en-US" smtClean="0"/>
              <a:pPr/>
              <a:t>8/14/23</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a:defRPr>
            </a:lvl1p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atin typeface="Arial"/>
              </a:defRPr>
            </a:lvl1pPr>
          </a:lstStyle>
          <a:p>
            <a:fld id="{BCAAB54F-1B84-4E45-B5F9-6664E027E366}" type="slidenum">
              <a:rPr lang="en-US" smtClean="0"/>
              <a:pPr/>
              <a:t>‹#›</a:t>
            </a:fld>
            <a:endParaRPr lang="en-US" dirty="0"/>
          </a:p>
        </p:txBody>
      </p:sp>
    </p:spTree>
    <p:extLst>
      <p:ext uri="{BB962C8B-B14F-4D97-AF65-F5344CB8AC3E}">
        <p14:creationId xmlns:p14="http://schemas.microsoft.com/office/powerpoint/2010/main" val="4199292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Arial"/>
              </a:defRPr>
            </a:lvl1pPr>
          </a:lstStyle>
          <a:p>
            <a:fld id="{5FC1D858-51B1-354F-986E-92DDAFA5DA6D}" type="datetimeFigureOut">
              <a:rPr lang="en-US" smtClean="0"/>
              <a:pPr/>
              <a:t>8/14/23</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a:defRPr>
            </a:lvl1p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atin typeface="Arial"/>
              </a:defRPr>
            </a:lvl1pPr>
          </a:lstStyle>
          <a:p>
            <a:fld id="{BCAAB54F-1B84-4E45-B5F9-6664E027E366}" type="slidenum">
              <a:rPr lang="en-US" smtClean="0"/>
              <a:pPr/>
              <a:t>‹#›</a:t>
            </a:fld>
            <a:endParaRPr lang="en-US" dirty="0"/>
          </a:p>
        </p:txBody>
      </p:sp>
    </p:spTree>
    <p:extLst>
      <p:ext uri="{BB962C8B-B14F-4D97-AF65-F5344CB8AC3E}">
        <p14:creationId xmlns:p14="http://schemas.microsoft.com/office/powerpoint/2010/main" val="4256371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543598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Arial"/>
              </a:defRPr>
            </a:lvl1pPr>
          </a:lstStyle>
          <a:p>
            <a:fld id="{5FC1D858-51B1-354F-986E-92DDAFA5DA6D}" type="datetimeFigureOut">
              <a:rPr lang="en-US" smtClean="0"/>
              <a:pPr/>
              <a:t>8/14/23</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a:defRPr>
            </a:lvl1p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atin typeface="Arial"/>
              </a:defRPr>
            </a:lvl1pPr>
          </a:lstStyle>
          <a:p>
            <a:fld id="{BCAAB54F-1B84-4E45-B5F9-6664E027E366}" type="slidenum">
              <a:rPr lang="en-US" smtClean="0"/>
              <a:pPr/>
              <a:t>‹#›</a:t>
            </a:fld>
            <a:endParaRPr lang="en-US" dirty="0"/>
          </a:p>
        </p:txBody>
      </p:sp>
    </p:spTree>
    <p:extLst>
      <p:ext uri="{BB962C8B-B14F-4D97-AF65-F5344CB8AC3E}">
        <p14:creationId xmlns:p14="http://schemas.microsoft.com/office/powerpoint/2010/main" val="3593624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atin typeface="Arial"/>
              </a:defRPr>
            </a:lvl1pPr>
          </a:lstStyle>
          <a:p>
            <a:fld id="{5FC1D858-51B1-354F-986E-92DDAFA5DA6D}" type="datetimeFigureOut">
              <a:rPr lang="en-US" smtClean="0"/>
              <a:pPr/>
              <a:t>8/14/23</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Arial"/>
              </a:defRPr>
            </a:lvl1p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atin typeface="Arial"/>
              </a:defRPr>
            </a:lvl1pPr>
          </a:lstStyle>
          <a:p>
            <a:fld id="{BCAAB54F-1B84-4E45-B5F9-6664E027E366}" type="slidenum">
              <a:rPr lang="en-US" smtClean="0"/>
              <a:pPr/>
              <a:t>‹#›</a:t>
            </a:fld>
            <a:endParaRPr lang="en-US" dirty="0"/>
          </a:p>
        </p:txBody>
      </p:sp>
    </p:spTree>
    <p:extLst>
      <p:ext uri="{BB962C8B-B14F-4D97-AF65-F5344CB8AC3E}">
        <p14:creationId xmlns:p14="http://schemas.microsoft.com/office/powerpoint/2010/main" val="665346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a:defRPr>
                <a:latin typeface="Arial"/>
              </a:defRPr>
            </a:lvl1pPr>
          </a:lstStyle>
          <a:p>
            <a:fld id="{5FC1D858-51B1-354F-986E-92DDAFA5DA6D}" type="datetimeFigureOut">
              <a:rPr lang="en-US" smtClean="0"/>
              <a:pPr/>
              <a:t>8/14/23</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a:defRPr>
                <a:latin typeface="Arial"/>
              </a:defRPr>
            </a:lvl1p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a:defRPr>
                <a:latin typeface="Arial"/>
              </a:defRPr>
            </a:lvl1pPr>
          </a:lstStyle>
          <a:p>
            <a:fld id="{BCAAB54F-1B84-4E45-B5F9-6664E027E366}" type="slidenum">
              <a:rPr lang="en-US" smtClean="0"/>
              <a:pPr/>
              <a:t>‹#›</a:t>
            </a:fld>
            <a:endParaRPr lang="en-US" dirty="0"/>
          </a:p>
        </p:txBody>
      </p:sp>
    </p:spTree>
    <p:extLst>
      <p:ext uri="{BB962C8B-B14F-4D97-AF65-F5344CB8AC3E}">
        <p14:creationId xmlns:p14="http://schemas.microsoft.com/office/powerpoint/2010/main" val="4287111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a:defRPr>
                <a:latin typeface="Arial"/>
              </a:defRPr>
            </a:lvl1pPr>
          </a:lstStyle>
          <a:p>
            <a:fld id="{5FC1D858-51B1-354F-986E-92DDAFA5DA6D}" type="datetimeFigureOut">
              <a:rPr lang="en-US" smtClean="0"/>
              <a:pPr/>
              <a:t>8/14/23</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a:defRPr>
                <a:latin typeface="Arial"/>
              </a:defRPr>
            </a:lvl1p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a:defRPr>
                <a:latin typeface="Arial"/>
              </a:defRPr>
            </a:lvl1pPr>
          </a:lstStyle>
          <a:p>
            <a:fld id="{BCAAB54F-1B84-4E45-B5F9-6664E027E366}" type="slidenum">
              <a:rPr lang="en-US" smtClean="0"/>
              <a:pPr/>
              <a:t>‹#›</a:t>
            </a:fld>
            <a:endParaRPr lang="en-US" dirty="0"/>
          </a:p>
        </p:txBody>
      </p:sp>
    </p:spTree>
    <p:extLst>
      <p:ext uri="{BB962C8B-B14F-4D97-AF65-F5344CB8AC3E}">
        <p14:creationId xmlns:p14="http://schemas.microsoft.com/office/powerpoint/2010/main" val="2827980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a:defRPr>
                <a:latin typeface="Arial"/>
              </a:defRPr>
            </a:lvl1pPr>
          </a:lstStyle>
          <a:p>
            <a:fld id="{5FC1D858-51B1-354F-986E-92DDAFA5DA6D}" type="datetimeFigureOut">
              <a:rPr lang="en-US" smtClean="0"/>
              <a:pPr/>
              <a:t>8/14/23</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a:defRPr>
                <a:latin typeface="Arial"/>
              </a:defRPr>
            </a:lvl1p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a:defRPr>
                <a:latin typeface="Arial"/>
              </a:defRPr>
            </a:lvl1pPr>
          </a:lstStyle>
          <a:p>
            <a:fld id="{BCAAB54F-1B84-4E45-B5F9-6664E027E366}" type="slidenum">
              <a:rPr lang="en-US" smtClean="0"/>
              <a:pPr/>
              <a:t>‹#›</a:t>
            </a:fld>
            <a:endParaRPr lang="en-US" dirty="0"/>
          </a:p>
        </p:txBody>
      </p:sp>
    </p:spTree>
    <p:extLst>
      <p:ext uri="{BB962C8B-B14F-4D97-AF65-F5344CB8AC3E}">
        <p14:creationId xmlns:p14="http://schemas.microsoft.com/office/powerpoint/2010/main" val="2815138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atin typeface="Arial"/>
              </a:defRPr>
            </a:lvl1pPr>
          </a:lstStyle>
          <a:p>
            <a:fld id="{5FC1D858-51B1-354F-986E-92DDAFA5DA6D}" type="datetimeFigureOut">
              <a:rPr lang="en-US" smtClean="0"/>
              <a:pPr/>
              <a:t>8/14/23</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Arial"/>
              </a:defRPr>
            </a:lvl1p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atin typeface="Arial"/>
              </a:defRPr>
            </a:lvl1pPr>
          </a:lstStyle>
          <a:p>
            <a:fld id="{BCAAB54F-1B84-4E45-B5F9-6664E027E366}" type="slidenum">
              <a:rPr lang="en-US" smtClean="0"/>
              <a:pPr/>
              <a:t>‹#›</a:t>
            </a:fld>
            <a:endParaRPr lang="en-US" dirty="0"/>
          </a:p>
        </p:txBody>
      </p:sp>
    </p:spTree>
    <p:extLst>
      <p:ext uri="{BB962C8B-B14F-4D97-AF65-F5344CB8AC3E}">
        <p14:creationId xmlns:p14="http://schemas.microsoft.com/office/powerpoint/2010/main" val="15310022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atin typeface="Arial"/>
              </a:defRPr>
            </a:lvl1pPr>
          </a:lstStyle>
          <a:p>
            <a:fld id="{5FC1D858-51B1-354F-986E-92DDAFA5DA6D}" type="datetimeFigureOut">
              <a:rPr lang="en-US" smtClean="0"/>
              <a:pPr/>
              <a:t>8/14/23</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Arial"/>
              </a:defRPr>
            </a:lvl1p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atin typeface="Arial"/>
              </a:defRPr>
            </a:lvl1pPr>
          </a:lstStyle>
          <a:p>
            <a:fld id="{BCAAB54F-1B84-4E45-B5F9-6664E027E366}" type="slidenum">
              <a:rPr lang="en-US" smtClean="0"/>
              <a:pPr/>
              <a:t>‹#›</a:t>
            </a:fld>
            <a:endParaRPr lang="en-US" dirty="0"/>
          </a:p>
        </p:txBody>
      </p:sp>
    </p:spTree>
    <p:extLst>
      <p:ext uri="{BB962C8B-B14F-4D97-AF65-F5344CB8AC3E}">
        <p14:creationId xmlns:p14="http://schemas.microsoft.com/office/powerpoint/2010/main" val="139134301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582134"/>
            <a:ext cx="8229600" cy="83550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pic>
        <p:nvPicPr>
          <p:cNvPr id="4" name="Picture 3" descr="lower case banner.psd"/>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6109042"/>
            <a:ext cx="9144000" cy="748958"/>
          </a:xfrm>
          <a:prstGeom prst="rect">
            <a:avLst/>
          </a:prstGeom>
        </p:spPr>
      </p:pic>
    </p:spTree>
    <p:extLst>
      <p:ext uri="{BB962C8B-B14F-4D97-AF65-F5344CB8AC3E}">
        <p14:creationId xmlns:p14="http://schemas.microsoft.com/office/powerpoint/2010/main" val="35541670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jpg"/></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3" Type="http://schemas.openxmlformats.org/officeDocument/2006/relationships/hyperlink" Target="https://www.theguardian.com/environment/2020/apr/11/positively-alpine-disbelief-air-pollution-falls-lockdown-coronavirus" TargetMode="External"/><Relationship Id="rId4" Type="http://schemas.openxmlformats.org/officeDocument/2006/relationships/hyperlink" Target="https://cartreficonwy.org/get-involved-2/environmental-projects/" TargetMode="External"/><Relationship Id="rId1" Type="http://schemas.openxmlformats.org/officeDocument/2006/relationships/slideLayout" Target="../slideLayouts/slideLayout2.xml"/><Relationship Id="rId2" Type="http://schemas.openxmlformats.org/officeDocument/2006/relationships/hyperlink" Target="https://potd.pdnonline.com/2019/12/12/58119/#gallery-2"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hKFV9IquMXA" TargetMode="External"/><Relationship Id="rId4" Type="http://schemas.openxmlformats.org/officeDocument/2006/relationships/hyperlink" Target="https://www.youtube.com/watch?time_continue=91&amp;v=f5OKMOmVzxE&amp;feature=emb_logo" TargetMode="External"/><Relationship Id="rId5" Type="http://schemas.openxmlformats.org/officeDocument/2006/relationships/hyperlink" Target="https://globaldimension.org.uk/resources/campaign-jay/" TargetMode="External"/><Relationship Id="rId6" Type="http://schemas.openxmlformats.org/officeDocument/2006/relationships/hyperlink" Target="https://www.youtube.com/watch?v=N1iKg2Ug3Zk&amp;t=45s" TargetMode="External"/><Relationship Id="rId7" Type="http://schemas.openxmlformats.org/officeDocument/2006/relationships/hyperlink" Target="https://www.youtube.com/watch?v=EJH054VFIQ4&amp;t=76s" TargetMode="External"/><Relationship Id="rId8" Type="http://schemas.openxmlformats.org/officeDocument/2006/relationships/hyperlink" Target="https://www.youtube.com/watch?v=jLZyUxQYQ2k&amp;t=124s" TargetMode="External"/><Relationship Id="rId1" Type="http://schemas.openxmlformats.org/officeDocument/2006/relationships/slideLayout" Target="../slideLayouts/slideLayout2.xml"/><Relationship Id="rId2" Type="http://schemas.openxmlformats.org/officeDocument/2006/relationships/hyperlink" Target="https://vimeo.com/252488304"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yvMQ90sCOGg" TargetMode="External"/><Relationship Id="rId4" Type="http://schemas.openxmlformats.org/officeDocument/2006/relationships/hyperlink" Target="https://africanclimatealliance.org/video-20th-september-climatestrikecapetown/" TargetMode="External"/><Relationship Id="rId5" Type="http://schemas.openxmlformats.org/officeDocument/2006/relationships/hyperlink" Target="https://www.youtube.com/watch?v=wH3C2N__Pjg&amp;t=101s" TargetMode="External"/><Relationship Id="rId6" Type="http://schemas.openxmlformats.org/officeDocument/2006/relationships/hyperlink" Target="https://www.youtube.com/watch?v=X3q558Lsdxw&amp;t=65s" TargetMode="External"/><Relationship Id="rId7" Type="http://schemas.openxmlformats.org/officeDocument/2006/relationships/hyperlink" Target="https://www.youtube.com/watch?v=NV3HReB6TRM&amp;t=59s" TargetMode="External"/><Relationship Id="rId8" Type="http://schemas.openxmlformats.org/officeDocument/2006/relationships/hyperlink" Target="https://www.dfcworld.com/VIDEO/ViewVideo/122" TargetMode="External"/><Relationship Id="rId1" Type="http://schemas.openxmlformats.org/officeDocument/2006/relationships/slideLayout" Target="../slideLayouts/slideLayout2.xml"/><Relationship Id="rId2" Type="http://schemas.openxmlformats.org/officeDocument/2006/relationships/hyperlink" Target="https://www.theguardian.com/uk-news/2020/jul/29/new-generation-behind-britain-anti-racism-protests-young-black-activists-equality"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44531"/>
            <a:ext cx="7772400" cy="1849348"/>
          </a:xfrm>
        </p:spPr>
        <p:txBody>
          <a:bodyPr/>
          <a:lstStyle/>
          <a:p>
            <a:r>
              <a:rPr lang="en-US" dirty="0" smtClean="0">
                <a:latin typeface="+mj-lt"/>
              </a:rPr>
              <a:t>Non-violent Action: A Force for Change</a:t>
            </a:r>
            <a:endParaRPr lang="en-US" dirty="0">
              <a:latin typeface="+mj-lt"/>
            </a:endParaRPr>
          </a:p>
        </p:txBody>
      </p:sp>
      <p:sp>
        <p:nvSpPr>
          <p:cNvPr id="3" name="Subtitle 2"/>
          <p:cNvSpPr>
            <a:spLocks noGrp="1"/>
          </p:cNvSpPr>
          <p:nvPr>
            <p:ph type="subTitle" idx="1"/>
          </p:nvPr>
        </p:nvSpPr>
        <p:spPr/>
        <p:txBody>
          <a:bodyPr>
            <a:normAutofit/>
          </a:bodyPr>
          <a:lstStyle/>
          <a:p>
            <a:r>
              <a:rPr lang="en-US" dirty="0" smtClean="0">
                <a:latin typeface="+mj-lt"/>
              </a:rPr>
              <a:t>Taking Action Lessons</a:t>
            </a:r>
            <a:endParaRPr lang="en-US" dirty="0">
              <a:latin typeface="+mj-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3451" y="2393879"/>
            <a:ext cx="1003300" cy="10033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8255" y="1694234"/>
            <a:ext cx="1700347" cy="2402590"/>
          </a:xfrm>
          <a:prstGeom prst="rect">
            <a:avLst/>
          </a:prstGeom>
        </p:spPr>
      </p:pic>
    </p:spTree>
    <p:extLst>
      <p:ext uri="{BB962C8B-B14F-4D97-AF65-F5344CB8AC3E}">
        <p14:creationId xmlns:p14="http://schemas.microsoft.com/office/powerpoint/2010/main" val="18546934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CC07614-0C56-6E48-9CD1-90A40594DC46}"/>
              </a:ext>
            </a:extLst>
          </p:cNvPr>
          <p:cNvSpPr>
            <a:spLocks noGrp="1"/>
          </p:cNvSpPr>
          <p:nvPr>
            <p:ph type="title"/>
          </p:nvPr>
        </p:nvSpPr>
        <p:spPr>
          <a:xfrm>
            <a:off x="457200" y="278969"/>
            <a:ext cx="8229600" cy="870620"/>
          </a:xfrm>
        </p:spPr>
        <p:txBody>
          <a:bodyPr>
            <a:normAutofit/>
          </a:bodyPr>
          <a:lstStyle/>
          <a:p>
            <a:r>
              <a:rPr lang="en-US" sz="3600" b="1" dirty="0">
                <a:latin typeface="+mj-lt"/>
              </a:rPr>
              <a:t>2. Choose a change you want to make</a:t>
            </a:r>
          </a:p>
        </p:txBody>
      </p:sp>
      <p:sp>
        <p:nvSpPr>
          <p:cNvPr id="3" name="Content Placeholder 2">
            <a:extLst>
              <a:ext uri="{FF2B5EF4-FFF2-40B4-BE49-F238E27FC236}">
                <a16:creationId xmlns="" xmlns:a16="http://schemas.microsoft.com/office/drawing/2014/main" id="{90F6AFDE-AE0D-AE48-8BA6-6F930490F8B9}"/>
              </a:ext>
            </a:extLst>
          </p:cNvPr>
          <p:cNvSpPr>
            <a:spLocks noGrp="1"/>
          </p:cNvSpPr>
          <p:nvPr>
            <p:ph idx="1"/>
          </p:nvPr>
        </p:nvSpPr>
        <p:spPr>
          <a:xfrm>
            <a:off x="457200" y="1816476"/>
            <a:ext cx="8229600" cy="4309687"/>
          </a:xfrm>
        </p:spPr>
        <p:txBody>
          <a:bodyPr>
            <a:normAutofit/>
          </a:bodyPr>
          <a:lstStyle/>
          <a:p>
            <a:pPr marL="0" indent="0">
              <a:buNone/>
            </a:pPr>
            <a:r>
              <a:rPr lang="en-GB" sz="4000" dirty="0" smtClean="0">
                <a:latin typeface="Franklin Gothic Medium"/>
                <a:cs typeface="Franklin Gothic Medium"/>
              </a:rPr>
              <a:t>Look at the following before and after pictures which show places where people have changed things for the better.</a:t>
            </a:r>
          </a:p>
          <a:p>
            <a:endParaRPr lang="en-GB" dirty="0"/>
          </a:p>
          <a:p>
            <a:endParaRPr lang="en-GB" dirty="0"/>
          </a:p>
          <a:p>
            <a:pPr marL="0" indent="0">
              <a:buNone/>
            </a:pPr>
            <a:endParaRPr lang="en-US" dirty="0"/>
          </a:p>
        </p:txBody>
      </p:sp>
    </p:spTree>
    <p:extLst>
      <p:ext uri="{BB962C8B-B14F-4D97-AF65-F5344CB8AC3E}">
        <p14:creationId xmlns:p14="http://schemas.microsoft.com/office/powerpoint/2010/main" val="12534321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9745"/>
            <a:ext cx="8229600" cy="793667"/>
          </a:xfrm>
        </p:spPr>
        <p:txBody>
          <a:bodyPr/>
          <a:lstStyle/>
          <a:p>
            <a:r>
              <a:rPr lang="en-US" dirty="0" smtClean="0">
                <a:latin typeface="Franklin Gothic Medium"/>
                <a:cs typeface="Franklin Gothic Medium"/>
              </a:rPr>
              <a:t>Before:</a:t>
            </a:r>
            <a:endParaRPr lang="en-US" dirty="0">
              <a:latin typeface="Franklin Gothic Medium"/>
              <a:cs typeface="Franklin Gothic Medium"/>
            </a:endParaRPr>
          </a:p>
        </p:txBody>
      </p:sp>
      <p:pic>
        <p:nvPicPr>
          <p:cNvPr id="4" name="Content Placeholder 3" descr="Kent Road March 2016.jpg"/>
          <p:cNvPicPr>
            <a:picLocks noGrp="1" noChangeAspect="1"/>
          </p:cNvPicPr>
          <p:nvPr>
            <p:ph idx="1"/>
          </p:nvPr>
        </p:nvPicPr>
        <p:blipFill>
          <a:blip r:embed="rId3">
            <a:extLst>
              <a:ext uri="{28A0092B-C50C-407E-A947-70E740481C1C}">
                <a14:useLocalDpi xmlns:a14="http://schemas.microsoft.com/office/drawing/2010/main" val="0"/>
              </a:ext>
            </a:extLst>
          </a:blip>
          <a:srcRect t="1100" b="1100"/>
          <a:stretch>
            <a:fillRect/>
          </a:stretch>
        </p:blipFill>
        <p:spPr>
          <a:xfrm>
            <a:off x="255162" y="1053412"/>
            <a:ext cx="8663349" cy="4764508"/>
          </a:xfrm>
        </p:spPr>
      </p:pic>
    </p:spTree>
    <p:extLst>
      <p:ext uri="{BB962C8B-B14F-4D97-AF65-F5344CB8AC3E}">
        <p14:creationId xmlns:p14="http://schemas.microsoft.com/office/powerpoint/2010/main" val="38975202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7594"/>
            <a:ext cx="8229600" cy="750375"/>
          </a:xfrm>
        </p:spPr>
        <p:txBody>
          <a:bodyPr>
            <a:normAutofit fontScale="90000"/>
          </a:bodyPr>
          <a:lstStyle/>
          <a:p>
            <a:r>
              <a:rPr lang="en-US" dirty="0" smtClean="0">
                <a:latin typeface="+mn-lt"/>
              </a:rPr>
              <a:t>After:</a:t>
            </a:r>
            <a:endParaRPr lang="en-US" dirty="0">
              <a:latin typeface="+mn-lt"/>
            </a:endParaRPr>
          </a:p>
        </p:txBody>
      </p:sp>
      <p:pic>
        <p:nvPicPr>
          <p:cNvPr id="4" name="Content Placeholder 3" descr="20210530_143453.jpg"/>
          <p:cNvPicPr>
            <a:picLocks noGrp="1" noChangeAspect="1"/>
          </p:cNvPicPr>
          <p:nvPr>
            <p:ph idx="1"/>
          </p:nvPr>
        </p:nvPicPr>
        <p:blipFill>
          <a:blip r:embed="rId3">
            <a:extLst>
              <a:ext uri="{28A0092B-C50C-407E-A947-70E740481C1C}">
                <a14:useLocalDpi xmlns:a14="http://schemas.microsoft.com/office/drawing/2010/main" val="0"/>
              </a:ext>
            </a:extLst>
          </a:blip>
          <a:srcRect t="1115" b="1115"/>
          <a:stretch>
            <a:fillRect/>
          </a:stretch>
        </p:blipFill>
        <p:spPr>
          <a:xfrm>
            <a:off x="110849" y="1051849"/>
            <a:ext cx="8845299" cy="4864574"/>
          </a:xfrm>
        </p:spPr>
      </p:pic>
    </p:spTree>
    <p:extLst>
      <p:ext uri="{BB962C8B-B14F-4D97-AF65-F5344CB8AC3E}">
        <p14:creationId xmlns:p14="http://schemas.microsoft.com/office/powerpoint/2010/main" val="14096505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0885"/>
            <a:ext cx="8229600" cy="750375"/>
          </a:xfrm>
        </p:spPr>
        <p:txBody>
          <a:bodyPr>
            <a:normAutofit fontScale="90000"/>
          </a:bodyPr>
          <a:lstStyle/>
          <a:p>
            <a:r>
              <a:rPr lang="en-US" dirty="0" smtClean="0">
                <a:latin typeface="+mn-lt"/>
              </a:rPr>
              <a:t>Before:</a:t>
            </a:r>
            <a:endParaRPr lang="en-US" dirty="0">
              <a:latin typeface="+mn-lt"/>
            </a:endParaRPr>
          </a:p>
        </p:txBody>
      </p:sp>
      <p:pic>
        <p:nvPicPr>
          <p:cNvPr id="4" name="Content Placeholder 3" descr="IMG_20200602_211247209.jpg"/>
          <p:cNvPicPr>
            <a:picLocks noGrp="1" noChangeAspect="1"/>
          </p:cNvPicPr>
          <p:nvPr>
            <p:ph idx="1"/>
          </p:nvPr>
        </p:nvPicPr>
        <p:blipFill>
          <a:blip r:embed="rId3">
            <a:extLst>
              <a:ext uri="{28A0092B-C50C-407E-A947-70E740481C1C}">
                <a14:useLocalDpi xmlns:a14="http://schemas.microsoft.com/office/drawing/2010/main" val="0"/>
              </a:ext>
            </a:extLst>
          </a:blip>
          <a:srcRect t="13336" b="13336"/>
          <a:stretch>
            <a:fillRect/>
          </a:stretch>
        </p:blipFill>
        <p:spPr>
          <a:xfrm>
            <a:off x="226299" y="1095140"/>
            <a:ext cx="8706643" cy="4788318"/>
          </a:xfrm>
        </p:spPr>
      </p:pic>
    </p:spTree>
    <p:extLst>
      <p:ext uri="{BB962C8B-B14F-4D97-AF65-F5344CB8AC3E}">
        <p14:creationId xmlns:p14="http://schemas.microsoft.com/office/powerpoint/2010/main" val="24731281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73164"/>
            <a:ext cx="8229600" cy="836957"/>
          </a:xfrm>
        </p:spPr>
        <p:txBody>
          <a:bodyPr/>
          <a:lstStyle/>
          <a:p>
            <a:r>
              <a:rPr lang="en-US" dirty="0" smtClean="0">
                <a:latin typeface="+mn-lt"/>
              </a:rPr>
              <a:t>After:</a:t>
            </a:r>
            <a:endParaRPr lang="en-US" dirty="0">
              <a:latin typeface="+mn-lt"/>
            </a:endParaRPr>
          </a:p>
        </p:txBody>
      </p:sp>
      <p:pic>
        <p:nvPicPr>
          <p:cNvPr id="8" name="Content Placeholder 7" descr="after1.jpeg"/>
          <p:cNvPicPr>
            <a:picLocks noGrp="1" noChangeAspect="1"/>
          </p:cNvPicPr>
          <p:nvPr>
            <p:ph sz="half" idx="1"/>
          </p:nvPr>
        </p:nvPicPr>
        <p:blipFill>
          <a:blip r:embed="rId3">
            <a:extLst>
              <a:ext uri="{28A0092B-C50C-407E-A947-70E740481C1C}">
                <a14:useLocalDpi xmlns:a14="http://schemas.microsoft.com/office/drawing/2010/main" val="0"/>
              </a:ext>
            </a:extLst>
          </a:blip>
          <a:srcRect l="16538" r="16538"/>
          <a:stretch>
            <a:fillRect/>
          </a:stretch>
        </p:blipFill>
        <p:spPr>
          <a:xfrm>
            <a:off x="457200" y="1010121"/>
            <a:ext cx="4223466" cy="4733138"/>
          </a:xfrm>
        </p:spPr>
      </p:pic>
      <p:pic>
        <p:nvPicPr>
          <p:cNvPr id="9" name="Content Placeholder 8" descr="after2.jpeg"/>
          <p:cNvPicPr>
            <a:picLocks noGrp="1" noChangeAspect="1"/>
          </p:cNvPicPr>
          <p:nvPr>
            <p:ph sz="half" idx="2"/>
          </p:nvPr>
        </p:nvPicPr>
        <p:blipFill>
          <a:blip r:embed="rId4">
            <a:extLst>
              <a:ext uri="{28A0092B-C50C-407E-A947-70E740481C1C}">
                <a14:useLocalDpi xmlns:a14="http://schemas.microsoft.com/office/drawing/2010/main" val="0"/>
              </a:ext>
            </a:extLst>
          </a:blip>
          <a:srcRect l="16538" r="16538"/>
          <a:stretch>
            <a:fillRect/>
          </a:stretch>
        </p:blipFill>
        <p:spPr>
          <a:xfrm>
            <a:off x="4778081" y="1010121"/>
            <a:ext cx="4223466" cy="4733138"/>
          </a:xfrm>
        </p:spPr>
      </p:pic>
    </p:spTree>
    <p:extLst>
      <p:ext uri="{BB962C8B-B14F-4D97-AF65-F5344CB8AC3E}">
        <p14:creationId xmlns:p14="http://schemas.microsoft.com/office/powerpoint/2010/main" val="673152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latin typeface="+mn-lt"/>
              </a:rPr>
              <a:t>Other sources of before and after pictures</a:t>
            </a:r>
            <a:endParaRPr lang="en-US" dirty="0">
              <a:latin typeface="+mn-lt"/>
            </a:endParaRPr>
          </a:p>
        </p:txBody>
      </p:sp>
      <p:sp>
        <p:nvSpPr>
          <p:cNvPr id="6" name="Content Placeholder 5"/>
          <p:cNvSpPr>
            <a:spLocks noGrp="1"/>
          </p:cNvSpPr>
          <p:nvPr>
            <p:ph idx="1"/>
          </p:nvPr>
        </p:nvSpPr>
        <p:spPr>
          <a:xfrm>
            <a:off x="158744" y="2352139"/>
            <a:ext cx="8985256" cy="3774024"/>
          </a:xfrm>
        </p:spPr>
        <p:txBody>
          <a:bodyPr/>
          <a:lstStyle/>
          <a:p>
            <a:pPr marL="0" indent="0">
              <a:buNone/>
            </a:pPr>
            <a:r>
              <a:rPr lang="en-US" sz="2000" dirty="0">
                <a:latin typeface="+mn-lt"/>
                <a:hlinkClick r:id="rId2"/>
              </a:rPr>
              <a:t>https://potd.pdnonline.com/2019/12/12/58119/#gallery-</a:t>
            </a:r>
            <a:r>
              <a:rPr lang="en-US" sz="2000" dirty="0" smtClean="0">
                <a:latin typeface="+mn-lt"/>
                <a:hlinkClick r:id="rId2"/>
              </a:rPr>
              <a:t>2</a:t>
            </a:r>
            <a:endParaRPr lang="en-US" sz="2000" dirty="0" smtClean="0">
              <a:latin typeface="+mn-lt"/>
            </a:endParaRPr>
          </a:p>
          <a:p>
            <a:pPr marL="0" indent="0">
              <a:buNone/>
            </a:pPr>
            <a:endParaRPr lang="en-US" dirty="0" smtClean="0">
              <a:latin typeface="+mn-lt"/>
            </a:endParaRPr>
          </a:p>
          <a:p>
            <a:pPr marL="0" indent="0">
              <a:buNone/>
            </a:pPr>
            <a:r>
              <a:rPr lang="en-US" sz="2000" dirty="0">
                <a:latin typeface="+mn-lt"/>
                <a:hlinkClick r:id="rId3"/>
              </a:rPr>
              <a:t>https://www.theguardian.com/environment/2020/apr/11/positively-alpine-disbelief-air-pollution-falls-lockdown-</a:t>
            </a:r>
            <a:r>
              <a:rPr lang="en-US" sz="2000" dirty="0" smtClean="0">
                <a:latin typeface="+mn-lt"/>
                <a:hlinkClick r:id="rId3"/>
              </a:rPr>
              <a:t>coronavirus</a:t>
            </a:r>
            <a:endParaRPr lang="en-US" sz="2000" dirty="0" smtClean="0">
              <a:latin typeface="+mn-lt"/>
            </a:endParaRPr>
          </a:p>
          <a:p>
            <a:pPr marL="0" indent="0">
              <a:buNone/>
            </a:pPr>
            <a:endParaRPr lang="en-US" dirty="0" smtClean="0">
              <a:latin typeface="+mn-lt"/>
            </a:endParaRPr>
          </a:p>
          <a:p>
            <a:pPr marL="0" indent="0">
              <a:buNone/>
            </a:pPr>
            <a:r>
              <a:rPr lang="en-US" sz="2000" dirty="0">
                <a:latin typeface="+mn-lt"/>
                <a:hlinkClick r:id="rId4"/>
              </a:rPr>
              <a:t>https://cartreficonwy.org/get-involved-2/environmental-projects</a:t>
            </a:r>
            <a:r>
              <a:rPr lang="en-US" sz="2000" dirty="0" smtClean="0">
                <a:latin typeface="+mn-lt"/>
                <a:hlinkClick r:id="rId4"/>
              </a:rPr>
              <a:t>/</a:t>
            </a:r>
            <a:endParaRPr lang="en-US" sz="2000" dirty="0" smtClean="0">
              <a:latin typeface="+mn-lt"/>
            </a:endParaRPr>
          </a:p>
          <a:p>
            <a:pPr marL="0" indent="0">
              <a:buNone/>
            </a:pPr>
            <a:endParaRPr lang="en-US" dirty="0">
              <a:latin typeface="+mn-lt"/>
            </a:endParaRPr>
          </a:p>
        </p:txBody>
      </p:sp>
    </p:spTree>
    <p:extLst>
      <p:ext uri="{BB962C8B-B14F-4D97-AF65-F5344CB8AC3E}">
        <p14:creationId xmlns:p14="http://schemas.microsoft.com/office/powerpoint/2010/main" val="23929768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14401"/>
            <a:ext cx="8229600" cy="5252894"/>
          </a:xfrm>
        </p:spPr>
        <p:txBody>
          <a:bodyPr>
            <a:normAutofit fontScale="85000" lnSpcReduction="20000"/>
          </a:bodyPr>
          <a:lstStyle/>
          <a:p>
            <a:r>
              <a:rPr lang="en-GB" dirty="0">
                <a:latin typeface="Franklin Gothic Medium"/>
                <a:cs typeface="Franklin Gothic Medium"/>
              </a:rPr>
              <a:t>List important changes that could be made with the classes help (these could be locally or more globally</a:t>
            </a:r>
            <a:r>
              <a:rPr lang="en-GB" dirty="0" smtClean="0">
                <a:latin typeface="Franklin Gothic Medium"/>
                <a:cs typeface="Franklin Gothic Medium"/>
              </a:rPr>
              <a:t>).</a:t>
            </a:r>
            <a:endParaRPr lang="en-GB" dirty="0">
              <a:latin typeface="Franklin Gothic Medium"/>
              <a:cs typeface="Franklin Gothic Medium"/>
            </a:endParaRPr>
          </a:p>
          <a:p>
            <a:pPr marL="0" indent="0">
              <a:buNone/>
            </a:pPr>
            <a:endParaRPr lang="en-GB" dirty="0">
              <a:latin typeface="Franklin Gothic Medium"/>
              <a:cs typeface="Franklin Gothic Medium"/>
            </a:endParaRPr>
          </a:p>
          <a:p>
            <a:r>
              <a:rPr lang="en-GB" dirty="0">
                <a:latin typeface="Franklin Gothic Medium"/>
                <a:cs typeface="Franklin Gothic Medium"/>
              </a:rPr>
              <a:t>Write each issue on a piece of paper – give everybody 3 sticky dots to vote with to find the most popular issue.  If several issues have an equal number of votes then divide into different groups, otherwise work as a whole class on one issue.</a:t>
            </a:r>
          </a:p>
          <a:p>
            <a:pPr marL="0" indent="0">
              <a:buNone/>
            </a:pPr>
            <a:endParaRPr lang="en-GB" dirty="0">
              <a:latin typeface="Franklin Gothic Medium"/>
              <a:cs typeface="Franklin Gothic Medium"/>
            </a:endParaRPr>
          </a:p>
          <a:p>
            <a:pPr marL="0" indent="0">
              <a:buNone/>
            </a:pPr>
            <a:r>
              <a:rPr lang="en-GB" dirty="0" smtClean="0">
                <a:latin typeface="Franklin Gothic Medium"/>
                <a:cs typeface="Franklin Gothic Medium"/>
              </a:rPr>
              <a:t>OR </a:t>
            </a:r>
            <a:r>
              <a:rPr lang="en-GB" dirty="0">
                <a:latin typeface="Franklin Gothic Medium"/>
                <a:cs typeface="Franklin Gothic Medium"/>
              </a:rPr>
              <a:t>people vote with their feet – move and stand near the issue they like the most and gradually take away the ones with no or fewer votes and redistribute so that in the end everyone is standing with one issue.</a:t>
            </a:r>
          </a:p>
          <a:p>
            <a:endParaRPr lang="en-US" dirty="0"/>
          </a:p>
        </p:txBody>
      </p:sp>
    </p:spTree>
    <p:extLst>
      <p:ext uri="{BB962C8B-B14F-4D97-AF65-F5344CB8AC3E}">
        <p14:creationId xmlns:p14="http://schemas.microsoft.com/office/powerpoint/2010/main" val="40028092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00CD982-EEE5-0443-A563-1AEDE60046A8}"/>
              </a:ext>
            </a:extLst>
          </p:cNvPr>
          <p:cNvSpPr>
            <a:spLocks noGrp="1"/>
          </p:cNvSpPr>
          <p:nvPr>
            <p:ph type="title"/>
          </p:nvPr>
        </p:nvSpPr>
        <p:spPr/>
        <p:txBody>
          <a:bodyPr>
            <a:normAutofit/>
          </a:bodyPr>
          <a:lstStyle/>
          <a:p>
            <a:r>
              <a:rPr lang="en-US" sz="3600" dirty="0">
                <a:latin typeface="+mn-lt"/>
              </a:rPr>
              <a:t>3</a:t>
            </a:r>
            <a:r>
              <a:rPr lang="en-US" sz="3600" b="1" dirty="0">
                <a:latin typeface="+mn-lt"/>
              </a:rPr>
              <a:t>. Reasons for choosing the change</a:t>
            </a:r>
          </a:p>
        </p:txBody>
      </p:sp>
      <p:sp>
        <p:nvSpPr>
          <p:cNvPr id="3" name="Content Placeholder 2">
            <a:extLst>
              <a:ext uri="{FF2B5EF4-FFF2-40B4-BE49-F238E27FC236}">
                <a16:creationId xmlns="" xmlns:a16="http://schemas.microsoft.com/office/drawing/2014/main" id="{BBBDDB80-6575-C840-8B09-51BAD8410060}"/>
              </a:ext>
            </a:extLst>
          </p:cNvPr>
          <p:cNvSpPr>
            <a:spLocks noGrp="1"/>
          </p:cNvSpPr>
          <p:nvPr>
            <p:ph idx="1"/>
          </p:nvPr>
        </p:nvSpPr>
        <p:spPr>
          <a:xfrm>
            <a:off x="457200" y="1600201"/>
            <a:ext cx="8115624" cy="3684722"/>
          </a:xfrm>
        </p:spPr>
        <p:txBody>
          <a:bodyPr>
            <a:normAutofit/>
          </a:bodyPr>
          <a:lstStyle/>
          <a:p>
            <a:pPr marL="0" indent="0">
              <a:buNone/>
            </a:pPr>
            <a:r>
              <a:rPr lang="en-GB" dirty="0">
                <a:latin typeface="Franklin Gothic Medium"/>
                <a:cs typeface="Franklin Gothic Medium"/>
              </a:rPr>
              <a:t>In pairs or individually, think about the reasons for choosing this particular change and write these down using </a:t>
            </a:r>
            <a:r>
              <a:rPr lang="en-GB" dirty="0" smtClean="0">
                <a:latin typeface="Franklin Gothic Medium"/>
                <a:cs typeface="Franklin Gothic Medium"/>
              </a:rPr>
              <a:t>the following example.</a:t>
            </a:r>
            <a:endParaRPr lang="en-GB" dirty="0">
              <a:latin typeface="Franklin Gothic Medium"/>
              <a:cs typeface="Franklin Gothic Medium"/>
            </a:endParaRPr>
          </a:p>
        </p:txBody>
      </p:sp>
    </p:spTree>
    <p:extLst>
      <p:ext uri="{BB962C8B-B14F-4D97-AF65-F5344CB8AC3E}">
        <p14:creationId xmlns:p14="http://schemas.microsoft.com/office/powerpoint/2010/main" val="38198427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6070"/>
            <a:ext cx="8229600" cy="842150"/>
          </a:xfrm>
        </p:spPr>
        <p:txBody>
          <a:bodyPr>
            <a:normAutofit/>
          </a:bodyPr>
          <a:lstStyle/>
          <a:p>
            <a:r>
              <a:rPr lang="en-US" sz="2800" b="1" dirty="0" smtClean="0">
                <a:latin typeface="+mj-lt"/>
              </a:rPr>
              <a:t>Example reasons writing</a:t>
            </a:r>
            <a:endParaRPr lang="en-US" sz="2800" b="1" dirty="0">
              <a:latin typeface="+mj-lt"/>
            </a:endParaRPr>
          </a:p>
        </p:txBody>
      </p:sp>
      <p:sp>
        <p:nvSpPr>
          <p:cNvPr id="3" name="Content Placeholder 2"/>
          <p:cNvSpPr>
            <a:spLocks noGrp="1"/>
          </p:cNvSpPr>
          <p:nvPr>
            <p:ph idx="1"/>
          </p:nvPr>
        </p:nvSpPr>
        <p:spPr>
          <a:xfrm>
            <a:off x="457200" y="842150"/>
            <a:ext cx="8229600" cy="5284014"/>
          </a:xfrm>
        </p:spPr>
        <p:txBody>
          <a:bodyPr>
            <a:normAutofit fontScale="55000" lnSpcReduction="20000"/>
          </a:bodyPr>
          <a:lstStyle/>
          <a:p>
            <a:pPr marL="0" indent="0">
              <a:buNone/>
            </a:pPr>
            <a:r>
              <a:rPr lang="en-GB" dirty="0">
                <a:latin typeface="Franklin Gothic Medium"/>
                <a:cs typeface="Franklin Gothic Medium"/>
              </a:rPr>
              <a:t>Although not everyone agreed, the class decided to take action on pollution from traffic in the school grounds.  </a:t>
            </a:r>
          </a:p>
          <a:p>
            <a:pPr marL="0" indent="0">
              <a:buNone/>
            </a:pPr>
            <a:r>
              <a:rPr lang="en-GB" dirty="0">
                <a:latin typeface="Franklin Gothic Medium"/>
                <a:cs typeface="Franklin Gothic Medium"/>
              </a:rPr>
              <a:t> </a:t>
            </a:r>
          </a:p>
          <a:p>
            <a:pPr marL="0" indent="0">
              <a:buNone/>
            </a:pPr>
            <a:r>
              <a:rPr lang="en-GB" dirty="0">
                <a:latin typeface="Franklin Gothic Medium"/>
                <a:cs typeface="Franklin Gothic Medium"/>
              </a:rPr>
              <a:t>We have many reasons for this. Our first reason is that we are very concerned about the health of staff and students on the school premises. Our school is located on a busy junction where traffic builds up at certain times of day. Pollution from particulates produced by traffic is known to cause many health problems both short term and long term. Examples of these health problems are asthma, heart disease and dementia.  </a:t>
            </a:r>
          </a:p>
          <a:p>
            <a:pPr marL="0" indent="0">
              <a:buNone/>
            </a:pPr>
            <a:r>
              <a:rPr lang="en-GB" dirty="0">
                <a:latin typeface="Franklin Gothic Medium"/>
                <a:cs typeface="Franklin Gothic Medium"/>
              </a:rPr>
              <a:t> </a:t>
            </a:r>
          </a:p>
          <a:p>
            <a:pPr marL="0" indent="0">
              <a:buNone/>
            </a:pPr>
            <a:r>
              <a:rPr lang="en-GB" dirty="0">
                <a:latin typeface="Franklin Gothic Medium"/>
                <a:cs typeface="Franklin Gothic Medium"/>
              </a:rPr>
              <a:t>Another reason we would like to take action on this is that road traffic emissions produce greenhouse gases that contribute to climate change. </a:t>
            </a:r>
          </a:p>
          <a:p>
            <a:pPr marL="0" indent="0">
              <a:buNone/>
            </a:pPr>
            <a:r>
              <a:rPr lang="en-GB" dirty="0">
                <a:latin typeface="Franklin Gothic Medium"/>
                <a:cs typeface="Franklin Gothic Medium"/>
              </a:rPr>
              <a:t> </a:t>
            </a:r>
          </a:p>
          <a:p>
            <a:pPr marL="0" indent="0">
              <a:buNone/>
            </a:pPr>
            <a:r>
              <a:rPr lang="en-GB" dirty="0">
                <a:latin typeface="Franklin Gothic Medium"/>
                <a:cs typeface="Franklin Gothic Medium"/>
              </a:rPr>
              <a:t>We also agreed that </a:t>
            </a:r>
            <a:r>
              <a:rPr lang="en-GB" dirty="0" smtClean="0">
                <a:latin typeface="Franklin Gothic Medium"/>
                <a:cs typeface="Franklin Gothic Medium"/>
              </a:rPr>
              <a:t>it </a:t>
            </a:r>
            <a:r>
              <a:rPr lang="en-GB" dirty="0">
                <a:latin typeface="Franklin Gothic Medium"/>
                <a:cs typeface="Franklin Gothic Medium"/>
              </a:rPr>
              <a:t>is an issue that we could have an impact on as a school community by, for example, working with parents</a:t>
            </a:r>
            <a:r>
              <a:rPr lang="en-GB" dirty="0" smtClean="0">
                <a:latin typeface="Franklin Gothic Medium"/>
                <a:cs typeface="Franklin Gothic Medium"/>
              </a:rPr>
              <a:t>/carers </a:t>
            </a:r>
            <a:r>
              <a:rPr lang="en-GB" dirty="0">
                <a:latin typeface="Franklin Gothic Medium"/>
                <a:cs typeface="Franklin Gothic Medium"/>
              </a:rPr>
              <a:t>to reduce the number of school journeys taken by car. </a:t>
            </a:r>
          </a:p>
          <a:p>
            <a:pPr marL="0" indent="0">
              <a:buNone/>
            </a:pPr>
            <a:r>
              <a:rPr lang="en-GB" dirty="0">
                <a:latin typeface="Franklin Gothic Medium"/>
                <a:cs typeface="Franklin Gothic Medium"/>
              </a:rPr>
              <a:t> </a:t>
            </a:r>
          </a:p>
          <a:p>
            <a:pPr marL="0" indent="0">
              <a:buNone/>
            </a:pPr>
            <a:r>
              <a:rPr lang="en-GB" dirty="0">
                <a:latin typeface="Franklin Gothic Medium"/>
                <a:cs typeface="Franklin Gothic Medium"/>
              </a:rPr>
              <a:t>Therefore, although some people might argue that </a:t>
            </a:r>
            <a:r>
              <a:rPr lang="en-GB" dirty="0" smtClean="0">
                <a:latin typeface="Franklin Gothic Medium"/>
                <a:cs typeface="Franklin Gothic Medium"/>
              </a:rPr>
              <a:t>there </a:t>
            </a:r>
            <a:r>
              <a:rPr lang="en-GB" dirty="0">
                <a:latin typeface="Franklin Gothic Medium"/>
                <a:cs typeface="Franklin Gothic Medium"/>
              </a:rPr>
              <a:t>are even more important environmental problems that we should be focusing on we think we have shown that taking action on traffic around the school is achievable and will have a clear impact on health and the environment. </a:t>
            </a:r>
          </a:p>
          <a:p>
            <a:endParaRPr lang="en-US" dirty="0"/>
          </a:p>
        </p:txBody>
      </p:sp>
    </p:spTree>
    <p:extLst>
      <p:ext uri="{BB962C8B-B14F-4D97-AF65-F5344CB8AC3E}">
        <p14:creationId xmlns:p14="http://schemas.microsoft.com/office/powerpoint/2010/main" val="19656727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8EAB4CE-F0DA-654A-8771-60532AAACBC3}"/>
              </a:ext>
            </a:extLst>
          </p:cNvPr>
          <p:cNvSpPr>
            <a:spLocks noGrp="1"/>
          </p:cNvSpPr>
          <p:nvPr>
            <p:ph type="title"/>
          </p:nvPr>
        </p:nvSpPr>
        <p:spPr>
          <a:xfrm>
            <a:off x="426203" y="89035"/>
            <a:ext cx="8229600" cy="835504"/>
          </a:xfrm>
        </p:spPr>
        <p:txBody>
          <a:bodyPr>
            <a:normAutofit/>
          </a:bodyPr>
          <a:lstStyle/>
          <a:p>
            <a:r>
              <a:rPr lang="en-US" sz="3600" b="1" dirty="0">
                <a:latin typeface="Franklin Gothic Medium"/>
                <a:cs typeface="Franklin Gothic Medium"/>
              </a:rPr>
              <a:t>4</a:t>
            </a:r>
            <a:r>
              <a:rPr lang="en-US" sz="3600" b="1" dirty="0" smtClean="0">
                <a:latin typeface="Franklin Gothic Medium"/>
                <a:cs typeface="Franklin Gothic Medium"/>
              </a:rPr>
              <a:t>. </a:t>
            </a:r>
            <a:r>
              <a:rPr lang="en-US" sz="3600" b="1" dirty="0">
                <a:latin typeface="Franklin Gothic Medium"/>
                <a:cs typeface="Franklin Gothic Medium"/>
              </a:rPr>
              <a:t>Research the issues</a:t>
            </a:r>
          </a:p>
        </p:txBody>
      </p:sp>
      <p:sp>
        <p:nvSpPr>
          <p:cNvPr id="3" name="Content Placeholder 2">
            <a:extLst>
              <a:ext uri="{FF2B5EF4-FFF2-40B4-BE49-F238E27FC236}">
                <a16:creationId xmlns="" xmlns:a16="http://schemas.microsoft.com/office/drawing/2014/main" id="{B097CE4E-61DB-324A-ADC4-4771ACCC620D}"/>
              </a:ext>
            </a:extLst>
          </p:cNvPr>
          <p:cNvSpPr>
            <a:spLocks noGrp="1"/>
          </p:cNvSpPr>
          <p:nvPr>
            <p:ph idx="1"/>
          </p:nvPr>
        </p:nvSpPr>
        <p:spPr>
          <a:xfrm>
            <a:off x="426203" y="1149589"/>
            <a:ext cx="8229600" cy="4525963"/>
          </a:xfrm>
        </p:spPr>
        <p:txBody>
          <a:bodyPr/>
          <a:lstStyle/>
          <a:p>
            <a:r>
              <a:rPr lang="en-GB" dirty="0">
                <a:latin typeface="Franklin Gothic Medium"/>
                <a:cs typeface="Franklin Gothic Medium"/>
              </a:rPr>
              <a:t>What do we need to know? – </a:t>
            </a:r>
            <a:r>
              <a:rPr lang="en-GB" dirty="0" smtClean="0">
                <a:latin typeface="Franklin Gothic Medium"/>
                <a:cs typeface="Franklin Gothic Medium"/>
              </a:rPr>
              <a:t>Generate questions.</a:t>
            </a:r>
            <a:endParaRPr lang="en-GB" dirty="0">
              <a:latin typeface="Franklin Gothic Medium"/>
              <a:cs typeface="Franklin Gothic Medium"/>
            </a:endParaRPr>
          </a:p>
          <a:p>
            <a:r>
              <a:rPr lang="en-GB" dirty="0">
                <a:latin typeface="Franklin Gothic Medium"/>
                <a:cs typeface="Franklin Gothic Medium"/>
              </a:rPr>
              <a:t>How will we find out? – </a:t>
            </a:r>
            <a:r>
              <a:rPr lang="en-GB" dirty="0" smtClean="0">
                <a:latin typeface="Franklin Gothic Medium"/>
                <a:cs typeface="Franklin Gothic Medium"/>
              </a:rPr>
              <a:t>List </a:t>
            </a:r>
            <a:r>
              <a:rPr lang="en-GB" dirty="0">
                <a:latin typeface="Franklin Gothic Medium"/>
                <a:cs typeface="Franklin Gothic Medium"/>
              </a:rPr>
              <a:t>d</a:t>
            </a:r>
            <a:r>
              <a:rPr lang="en-GB" dirty="0" smtClean="0">
                <a:latin typeface="Franklin Gothic Medium"/>
                <a:cs typeface="Franklin Gothic Medium"/>
              </a:rPr>
              <a:t>ifferent </a:t>
            </a:r>
            <a:r>
              <a:rPr lang="en-GB" dirty="0">
                <a:latin typeface="Franklin Gothic Medium"/>
                <a:cs typeface="Franklin Gothic Medium"/>
              </a:rPr>
              <a:t>sources of </a:t>
            </a:r>
            <a:r>
              <a:rPr lang="en-GB" dirty="0" smtClean="0">
                <a:latin typeface="Franklin Gothic Medium"/>
                <a:cs typeface="Franklin Gothic Medium"/>
              </a:rPr>
              <a:t>information.</a:t>
            </a:r>
          </a:p>
          <a:p>
            <a:r>
              <a:rPr lang="en-GB" dirty="0" smtClean="0">
                <a:latin typeface="Franklin Gothic Medium"/>
                <a:cs typeface="Franklin Gothic Medium"/>
              </a:rPr>
              <a:t>Share out information gathering between groups.</a:t>
            </a:r>
          </a:p>
          <a:p>
            <a:r>
              <a:rPr lang="en-GB" dirty="0" smtClean="0">
                <a:latin typeface="Franklin Gothic Medium"/>
                <a:cs typeface="Franklin Gothic Medium"/>
              </a:rPr>
              <a:t>Gather information.</a:t>
            </a:r>
            <a:endParaRPr lang="en-US" dirty="0">
              <a:latin typeface="Franklin Gothic Medium"/>
              <a:cs typeface="Franklin Gothic Medium"/>
            </a:endParaRPr>
          </a:p>
        </p:txBody>
      </p:sp>
    </p:spTree>
    <p:extLst>
      <p:ext uri="{BB962C8B-B14F-4D97-AF65-F5344CB8AC3E}">
        <p14:creationId xmlns:p14="http://schemas.microsoft.com/office/powerpoint/2010/main" val="16893904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444" y="0"/>
            <a:ext cx="8229600" cy="524618"/>
          </a:xfrm>
        </p:spPr>
        <p:txBody>
          <a:bodyPr>
            <a:normAutofit/>
          </a:bodyPr>
          <a:lstStyle/>
          <a:p>
            <a:r>
              <a:rPr lang="en-US" sz="2400" dirty="0" smtClean="0">
                <a:latin typeface="+mn-lt"/>
                <a:cs typeface="Arial"/>
              </a:rPr>
              <a:t>Films of young people taking action</a:t>
            </a:r>
            <a:endParaRPr lang="en-US" sz="2400" dirty="0">
              <a:latin typeface="+mn-lt"/>
              <a:cs typeface="Arial"/>
            </a:endParaRPr>
          </a:p>
        </p:txBody>
      </p:sp>
      <p:sp>
        <p:nvSpPr>
          <p:cNvPr id="3" name="Content Placeholder 2"/>
          <p:cNvSpPr>
            <a:spLocks noGrp="1"/>
          </p:cNvSpPr>
          <p:nvPr>
            <p:ph idx="1"/>
          </p:nvPr>
        </p:nvSpPr>
        <p:spPr>
          <a:xfrm>
            <a:off x="276097" y="524618"/>
            <a:ext cx="8738482" cy="5601545"/>
          </a:xfrm>
        </p:spPr>
        <p:txBody>
          <a:bodyPr>
            <a:normAutofit fontScale="25000" lnSpcReduction="20000"/>
          </a:bodyPr>
          <a:lstStyle/>
          <a:p>
            <a:pPr marL="0" indent="0">
              <a:buNone/>
            </a:pPr>
            <a:r>
              <a:rPr lang="en-GB" sz="6400" dirty="0">
                <a:latin typeface="Franklin Gothic Medium"/>
                <a:cs typeface="Franklin Gothic Medium"/>
              </a:rPr>
              <a:t>‘Young people from across the world taking action for the Global Goals’: </a:t>
            </a:r>
            <a:r>
              <a:rPr lang="en-GB" sz="6400" u="sng" dirty="0">
                <a:latin typeface="Franklin Gothic Medium"/>
                <a:cs typeface="Franklin Gothic Medium"/>
                <a:hlinkClick r:id="rId2"/>
              </a:rPr>
              <a:t>https://vimeo.com/252488304</a:t>
            </a:r>
            <a:r>
              <a:rPr lang="en-GB" sz="6400" u="sng" dirty="0">
                <a:latin typeface="Franklin Gothic Medium"/>
                <a:cs typeface="Franklin Gothic Medium"/>
              </a:rPr>
              <a:t> (2 mins)</a:t>
            </a:r>
            <a:endParaRPr lang="en-GB" sz="6400" dirty="0">
              <a:latin typeface="Franklin Gothic Medium"/>
              <a:cs typeface="Franklin Gothic Medium"/>
            </a:endParaRPr>
          </a:p>
          <a:p>
            <a:pPr marL="0" indent="0">
              <a:buNone/>
            </a:pPr>
            <a:r>
              <a:rPr lang="en-GB" sz="6400" dirty="0">
                <a:latin typeface="Franklin Gothic Medium"/>
                <a:cs typeface="Franklin Gothic Medium"/>
              </a:rPr>
              <a:t> </a:t>
            </a:r>
          </a:p>
          <a:p>
            <a:pPr marL="0" indent="0">
              <a:buNone/>
            </a:pPr>
            <a:r>
              <a:rPr lang="en-GB" sz="6400" dirty="0">
                <a:latin typeface="Franklin Gothic Medium"/>
                <a:cs typeface="Franklin Gothic Medium"/>
              </a:rPr>
              <a:t>‘Kids take Action against Ocean Plastics’ </a:t>
            </a:r>
            <a:r>
              <a:rPr lang="en-GB" sz="6400" u="sng" dirty="0">
                <a:latin typeface="Franklin Gothic Medium"/>
                <a:cs typeface="Franklin Gothic Medium"/>
                <a:hlinkClick r:id="rId3"/>
              </a:rPr>
              <a:t>https://www.youtube.com/watch?v=hKFV9IquMXA</a:t>
            </a:r>
            <a:r>
              <a:rPr lang="en-GB" sz="6400" dirty="0">
                <a:latin typeface="Franklin Gothic Medium"/>
                <a:cs typeface="Franklin Gothic Medium"/>
              </a:rPr>
              <a:t> (4 mins)</a:t>
            </a:r>
          </a:p>
          <a:p>
            <a:pPr marL="0" indent="0">
              <a:buNone/>
            </a:pPr>
            <a:r>
              <a:rPr lang="en-GB" sz="6400" dirty="0">
                <a:latin typeface="Franklin Gothic Medium"/>
                <a:cs typeface="Franklin Gothic Medium"/>
              </a:rPr>
              <a:t> </a:t>
            </a:r>
          </a:p>
          <a:p>
            <a:pPr marL="0" indent="0">
              <a:buNone/>
            </a:pPr>
            <a:r>
              <a:rPr lang="en-GB" sz="6400" dirty="0">
                <a:latin typeface="Franklin Gothic Medium"/>
                <a:cs typeface="Franklin Gothic Medium"/>
              </a:rPr>
              <a:t>Naomi Frost, young person speaking at National Youth Climate Summit 22</a:t>
            </a:r>
            <a:r>
              <a:rPr lang="en-GB" sz="6400" baseline="30000" dirty="0">
                <a:latin typeface="Franklin Gothic Medium"/>
                <a:cs typeface="Franklin Gothic Medium"/>
              </a:rPr>
              <a:t>nd</a:t>
            </a:r>
            <a:r>
              <a:rPr lang="en-GB" sz="6400" dirty="0">
                <a:latin typeface="Franklin Gothic Medium"/>
                <a:cs typeface="Franklin Gothic Medium"/>
              </a:rPr>
              <a:t> April 2020, secondary (10 mins)</a:t>
            </a:r>
          </a:p>
          <a:p>
            <a:pPr marL="0" indent="0">
              <a:buNone/>
            </a:pPr>
            <a:r>
              <a:rPr lang="en-GB" sz="6400" u="sng" dirty="0">
                <a:latin typeface="Franklin Gothic Medium"/>
                <a:cs typeface="Franklin Gothic Medium"/>
                <a:hlinkClick r:id="rId4"/>
              </a:rPr>
              <a:t>https://www.youtube.com/watch?time_continue=91&amp;v=f5OKMOmVzxE&amp;feature=emb_logo</a:t>
            </a:r>
            <a:endParaRPr lang="en-GB" sz="6400" dirty="0">
              <a:latin typeface="Franklin Gothic Medium"/>
              <a:cs typeface="Franklin Gothic Medium"/>
            </a:endParaRPr>
          </a:p>
          <a:p>
            <a:pPr marL="0" indent="0">
              <a:buNone/>
            </a:pPr>
            <a:r>
              <a:rPr lang="en-GB" sz="6400" dirty="0">
                <a:latin typeface="Franklin Gothic Medium"/>
                <a:cs typeface="Franklin Gothic Medium"/>
              </a:rPr>
              <a:t> </a:t>
            </a:r>
          </a:p>
          <a:p>
            <a:pPr marL="0" indent="0">
              <a:buNone/>
            </a:pPr>
            <a:r>
              <a:rPr lang="en-GB" sz="6400" dirty="0">
                <a:latin typeface="Franklin Gothic Medium"/>
                <a:cs typeface="Franklin Gothic Medium"/>
              </a:rPr>
              <a:t>Reboot the Future film imagining future impact of one young person’s actions in relation to climate breakdown (5 mins)</a:t>
            </a:r>
          </a:p>
          <a:p>
            <a:pPr marL="0" indent="0">
              <a:buNone/>
            </a:pPr>
            <a:r>
              <a:rPr lang="en-GB" sz="6400" u="sng" dirty="0">
                <a:latin typeface="Franklin Gothic Medium"/>
                <a:cs typeface="Franklin Gothic Medium"/>
                <a:hlinkClick r:id="rId5"/>
              </a:rPr>
              <a:t>https://globaldimension.org.uk/resources/campaign-jay/</a:t>
            </a:r>
            <a:endParaRPr lang="en-GB" sz="6400" dirty="0">
              <a:latin typeface="Franklin Gothic Medium"/>
              <a:cs typeface="Franklin Gothic Medium"/>
            </a:endParaRPr>
          </a:p>
          <a:p>
            <a:pPr marL="0" indent="0">
              <a:buNone/>
            </a:pPr>
            <a:r>
              <a:rPr lang="en-GB" sz="6400" dirty="0">
                <a:latin typeface="Franklin Gothic Medium"/>
                <a:cs typeface="Franklin Gothic Medium"/>
              </a:rPr>
              <a:t> </a:t>
            </a:r>
          </a:p>
          <a:p>
            <a:pPr marL="0" indent="0">
              <a:buNone/>
            </a:pPr>
            <a:r>
              <a:rPr lang="en-GB" sz="6400" dirty="0">
                <a:latin typeface="Franklin Gothic Medium"/>
                <a:cs typeface="Franklin Gothic Medium"/>
              </a:rPr>
              <a:t>'Young people are stepping up to the challenge' - Elizabeth, climate activist Kenya | Oxfam GB (2 mins)</a:t>
            </a:r>
          </a:p>
          <a:p>
            <a:pPr marL="0" indent="0">
              <a:buNone/>
            </a:pPr>
            <a:r>
              <a:rPr lang="en-GB" sz="6400" u="sng" dirty="0">
                <a:latin typeface="Franklin Gothic Medium"/>
                <a:cs typeface="Franklin Gothic Medium"/>
                <a:hlinkClick r:id="rId6"/>
              </a:rPr>
              <a:t>https://www.youtube.com/watch?v=N1iKg2Ug3Zk&amp;t=45s</a:t>
            </a:r>
            <a:endParaRPr lang="en-GB" sz="6400" dirty="0">
              <a:latin typeface="Franklin Gothic Medium"/>
              <a:cs typeface="Franklin Gothic Medium"/>
            </a:endParaRPr>
          </a:p>
          <a:p>
            <a:pPr marL="0" indent="0">
              <a:buNone/>
            </a:pPr>
            <a:r>
              <a:rPr lang="en-GB" sz="6400" dirty="0">
                <a:latin typeface="Franklin Gothic Medium"/>
                <a:cs typeface="Franklin Gothic Medium"/>
              </a:rPr>
              <a:t> </a:t>
            </a:r>
          </a:p>
          <a:p>
            <a:pPr marL="0" indent="0">
              <a:buNone/>
            </a:pPr>
            <a:r>
              <a:rPr lang="en-GB" sz="6400" dirty="0">
                <a:latin typeface="Franklin Gothic Medium"/>
                <a:cs typeface="Franklin Gothic Medium"/>
              </a:rPr>
              <a:t>"Let's take action now!" - a rallying cry from young climate activists Jessy and Isaac | Oxfam GB (2 mins)</a:t>
            </a:r>
          </a:p>
          <a:p>
            <a:pPr marL="0" indent="0">
              <a:buNone/>
            </a:pPr>
            <a:r>
              <a:rPr lang="en-GB" sz="6400" u="sng" dirty="0">
                <a:latin typeface="Franklin Gothic Medium"/>
                <a:cs typeface="Franklin Gothic Medium"/>
                <a:hlinkClick r:id="rId7"/>
              </a:rPr>
              <a:t>https://www.youtube.com/watch?v=EJH054VFIQ4&amp;t=76s</a:t>
            </a:r>
            <a:endParaRPr lang="en-GB" sz="6400" dirty="0">
              <a:latin typeface="Franklin Gothic Medium"/>
              <a:cs typeface="Franklin Gothic Medium"/>
            </a:endParaRPr>
          </a:p>
          <a:p>
            <a:pPr marL="0" indent="0">
              <a:buNone/>
            </a:pPr>
            <a:r>
              <a:rPr lang="en-GB" sz="6400" dirty="0">
                <a:latin typeface="Franklin Gothic Medium"/>
                <a:cs typeface="Franklin Gothic Medium"/>
              </a:rPr>
              <a:t> </a:t>
            </a:r>
          </a:p>
          <a:p>
            <a:pPr marL="0" indent="0">
              <a:buNone/>
            </a:pPr>
            <a:r>
              <a:rPr lang="en-GB" sz="6400" dirty="0">
                <a:latin typeface="Franklin Gothic Medium"/>
                <a:cs typeface="Franklin Gothic Medium"/>
              </a:rPr>
              <a:t>Nkosilathi Nyathi, 17, is a UNICEF climate activist from Victoria Falls, Zimbabwe. (2 mins)</a:t>
            </a:r>
          </a:p>
          <a:p>
            <a:pPr marL="0" indent="0">
              <a:buNone/>
            </a:pPr>
            <a:r>
              <a:rPr lang="en-GB" sz="6400" u="sng" dirty="0">
                <a:latin typeface="Franklin Gothic Medium"/>
                <a:cs typeface="Franklin Gothic Medium"/>
                <a:hlinkClick r:id="rId8"/>
              </a:rPr>
              <a:t>https://www.youtube.com/watch?v=jLZyUxQYQ2k&amp;t=124s</a:t>
            </a:r>
            <a:endParaRPr lang="en-GB" sz="6400" dirty="0">
              <a:latin typeface="Franklin Gothic Medium"/>
              <a:cs typeface="Franklin Gothic Medium"/>
            </a:endParaRPr>
          </a:p>
          <a:p>
            <a:pPr marL="0" indent="0">
              <a:buNone/>
            </a:pPr>
            <a:r>
              <a:rPr lang="en-GB" sz="4000" dirty="0">
                <a:latin typeface="Franklin Gothic Medium"/>
                <a:cs typeface="Franklin Gothic Medium"/>
              </a:rPr>
              <a:t> </a:t>
            </a:r>
          </a:p>
        </p:txBody>
      </p:sp>
    </p:spTree>
    <p:extLst>
      <p:ext uri="{BB962C8B-B14F-4D97-AF65-F5344CB8AC3E}">
        <p14:creationId xmlns:p14="http://schemas.microsoft.com/office/powerpoint/2010/main" val="22975768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CBB15D-77F5-EE45-BD39-DF3D542A32CC}"/>
              </a:ext>
            </a:extLst>
          </p:cNvPr>
          <p:cNvSpPr>
            <a:spLocks noGrp="1"/>
          </p:cNvSpPr>
          <p:nvPr>
            <p:ph type="title"/>
          </p:nvPr>
        </p:nvSpPr>
        <p:spPr>
          <a:xfrm>
            <a:off x="457200" y="40728"/>
            <a:ext cx="8229600" cy="898902"/>
          </a:xfrm>
        </p:spPr>
        <p:txBody>
          <a:bodyPr>
            <a:normAutofit/>
          </a:bodyPr>
          <a:lstStyle/>
          <a:p>
            <a:r>
              <a:rPr lang="en-US" sz="3200" b="1" dirty="0">
                <a:latin typeface="+mn-lt"/>
              </a:rPr>
              <a:t>4. What would we need for this to happen?</a:t>
            </a:r>
          </a:p>
        </p:txBody>
      </p:sp>
      <p:sp>
        <p:nvSpPr>
          <p:cNvPr id="3" name="Content Placeholder 2">
            <a:extLst>
              <a:ext uri="{FF2B5EF4-FFF2-40B4-BE49-F238E27FC236}">
                <a16:creationId xmlns="" xmlns:a16="http://schemas.microsoft.com/office/drawing/2014/main" id="{720A1A83-4513-7343-B9F6-7F1D17E56F28}"/>
              </a:ext>
            </a:extLst>
          </p:cNvPr>
          <p:cNvSpPr>
            <a:spLocks noGrp="1"/>
          </p:cNvSpPr>
          <p:nvPr>
            <p:ph idx="1"/>
          </p:nvPr>
        </p:nvSpPr>
        <p:spPr>
          <a:xfrm>
            <a:off x="457200" y="976394"/>
            <a:ext cx="8229600" cy="5149770"/>
          </a:xfrm>
        </p:spPr>
        <p:txBody>
          <a:bodyPr>
            <a:normAutofit fontScale="70000" lnSpcReduction="20000"/>
          </a:bodyPr>
          <a:lstStyle/>
          <a:p>
            <a:pPr marL="0" indent="0">
              <a:buNone/>
            </a:pPr>
            <a:r>
              <a:rPr lang="en-GB" dirty="0">
                <a:latin typeface="Franklin Gothic Medium"/>
                <a:cs typeface="Franklin Gothic Medium"/>
              </a:rPr>
              <a:t>List 1-4 </a:t>
            </a:r>
          </a:p>
          <a:p>
            <a:pPr marL="0" indent="0">
              <a:buNone/>
            </a:pPr>
            <a:r>
              <a:rPr lang="en-GB" dirty="0">
                <a:latin typeface="Franklin Gothic Medium"/>
                <a:cs typeface="Franklin Gothic Medium"/>
              </a:rPr>
              <a:t>E.g. Clean air: </a:t>
            </a:r>
          </a:p>
          <a:p>
            <a:pPr marL="0" indent="0">
              <a:buNone/>
            </a:pPr>
            <a:r>
              <a:rPr lang="en-GB" dirty="0">
                <a:latin typeface="Franklin Gothic Medium"/>
                <a:cs typeface="Franklin Gothic Medium"/>
              </a:rPr>
              <a:t>	1. Fewer cars and lorries</a:t>
            </a:r>
          </a:p>
          <a:p>
            <a:pPr marL="0" indent="0">
              <a:buNone/>
            </a:pPr>
            <a:r>
              <a:rPr lang="en-GB" dirty="0">
                <a:latin typeface="Franklin Gothic Medium"/>
                <a:cs typeface="Franklin Gothic Medium"/>
              </a:rPr>
              <a:t>	2. No incinerators</a:t>
            </a:r>
          </a:p>
          <a:p>
            <a:pPr marL="0" indent="0">
              <a:buNone/>
            </a:pPr>
            <a:r>
              <a:rPr lang="en-GB" dirty="0">
                <a:latin typeface="Franklin Gothic Medium"/>
                <a:cs typeface="Franklin Gothic Medium"/>
              </a:rPr>
              <a:t>	3. More renewable energy</a:t>
            </a:r>
          </a:p>
          <a:p>
            <a:pPr marL="0" indent="0">
              <a:buNone/>
            </a:pPr>
            <a:r>
              <a:rPr lang="en-GB" dirty="0">
                <a:latin typeface="Franklin Gothic Medium"/>
                <a:cs typeface="Franklin Gothic Medium"/>
              </a:rPr>
              <a:t>	4. More people caring about the health impacts of air pollution</a:t>
            </a:r>
          </a:p>
          <a:p>
            <a:pPr marL="0" indent="0">
              <a:buNone/>
            </a:pPr>
            <a:r>
              <a:rPr lang="en-GB" dirty="0">
                <a:latin typeface="Franklin Gothic Medium"/>
                <a:cs typeface="Franklin Gothic Medium"/>
              </a:rPr>
              <a:t> </a:t>
            </a:r>
          </a:p>
          <a:p>
            <a:pPr marL="0" indent="0">
              <a:buNone/>
            </a:pPr>
            <a:r>
              <a:rPr lang="en-GB" dirty="0">
                <a:latin typeface="Franklin Gothic Medium"/>
                <a:cs typeface="Franklin Gothic Medium"/>
              </a:rPr>
              <a:t>With each one ask what would be needed for this to happen?</a:t>
            </a:r>
          </a:p>
          <a:p>
            <a:pPr marL="0" indent="0">
              <a:buNone/>
            </a:pPr>
            <a:r>
              <a:rPr lang="en-GB" dirty="0" smtClean="0">
                <a:latin typeface="Franklin Gothic Medium"/>
                <a:cs typeface="Franklin Gothic Medium"/>
              </a:rPr>
              <a:t>E.g. Fewer </a:t>
            </a:r>
            <a:r>
              <a:rPr lang="en-GB" dirty="0">
                <a:latin typeface="Franklin Gothic Medium"/>
                <a:cs typeface="Franklin Gothic Medium"/>
              </a:rPr>
              <a:t>cars and lorries</a:t>
            </a:r>
          </a:p>
          <a:p>
            <a:pPr marL="0" indent="0">
              <a:buNone/>
            </a:pPr>
            <a:r>
              <a:rPr lang="en-GB" dirty="0">
                <a:latin typeface="Franklin Gothic Medium"/>
                <a:cs typeface="Franklin Gothic Medium"/>
              </a:rPr>
              <a:t>	1. Pedestrian areas</a:t>
            </a:r>
          </a:p>
          <a:p>
            <a:pPr marL="0" indent="0">
              <a:buNone/>
            </a:pPr>
            <a:r>
              <a:rPr lang="en-GB" dirty="0">
                <a:latin typeface="Franklin Gothic Medium"/>
                <a:cs typeface="Franklin Gothic Medium"/>
              </a:rPr>
              <a:t>	2. Bicycle lanes</a:t>
            </a:r>
          </a:p>
          <a:p>
            <a:pPr marL="0" indent="0">
              <a:buNone/>
            </a:pPr>
            <a:r>
              <a:rPr lang="en-GB" dirty="0">
                <a:latin typeface="Franklin Gothic Medium"/>
                <a:cs typeface="Franklin Gothic Medium"/>
              </a:rPr>
              <a:t>	3. Higher fuel prices</a:t>
            </a:r>
          </a:p>
          <a:p>
            <a:pPr marL="0" indent="0">
              <a:buNone/>
            </a:pPr>
            <a:r>
              <a:rPr lang="en-GB" dirty="0">
                <a:latin typeface="Franklin Gothic Medium"/>
                <a:cs typeface="Franklin Gothic Medium"/>
              </a:rPr>
              <a:t>	4. More public transport</a:t>
            </a:r>
          </a:p>
          <a:p>
            <a:pPr marL="0" indent="0">
              <a:buNone/>
            </a:pPr>
            <a:r>
              <a:rPr lang="en-GB" dirty="0">
                <a:latin typeface="Franklin Gothic Medium"/>
                <a:cs typeface="Franklin Gothic Medium"/>
              </a:rPr>
              <a:t>	5. More people cycling</a:t>
            </a:r>
          </a:p>
          <a:p>
            <a:endParaRPr lang="en-US" dirty="0">
              <a:latin typeface="Franklin Gothic Medium"/>
              <a:cs typeface="Franklin Gothic Medium"/>
            </a:endParaRPr>
          </a:p>
        </p:txBody>
      </p:sp>
    </p:spTree>
    <p:extLst>
      <p:ext uri="{BB962C8B-B14F-4D97-AF65-F5344CB8AC3E}">
        <p14:creationId xmlns:p14="http://schemas.microsoft.com/office/powerpoint/2010/main" val="27210787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917BB30-2951-4B4D-B9BD-64C7173A080D}"/>
              </a:ext>
            </a:extLst>
          </p:cNvPr>
          <p:cNvSpPr>
            <a:spLocks noGrp="1"/>
          </p:cNvSpPr>
          <p:nvPr>
            <p:ph type="title"/>
          </p:nvPr>
        </p:nvSpPr>
        <p:spPr>
          <a:xfrm>
            <a:off x="457200" y="244559"/>
            <a:ext cx="8229600" cy="835504"/>
          </a:xfrm>
        </p:spPr>
        <p:txBody>
          <a:bodyPr/>
          <a:lstStyle/>
          <a:p>
            <a:r>
              <a:rPr lang="en-US" dirty="0">
                <a:latin typeface="+mn-lt"/>
              </a:rPr>
              <a:t>6. Generate Creative Actions</a:t>
            </a:r>
          </a:p>
        </p:txBody>
      </p:sp>
      <p:sp>
        <p:nvSpPr>
          <p:cNvPr id="3" name="Content Placeholder 2">
            <a:extLst>
              <a:ext uri="{FF2B5EF4-FFF2-40B4-BE49-F238E27FC236}">
                <a16:creationId xmlns="" xmlns:a16="http://schemas.microsoft.com/office/drawing/2014/main" id="{CD5E5C06-3E89-2F41-96D4-973036B78E28}"/>
              </a:ext>
            </a:extLst>
          </p:cNvPr>
          <p:cNvSpPr>
            <a:spLocks noGrp="1"/>
          </p:cNvSpPr>
          <p:nvPr>
            <p:ph idx="1"/>
          </p:nvPr>
        </p:nvSpPr>
        <p:spPr/>
        <p:txBody>
          <a:bodyPr/>
          <a:lstStyle/>
          <a:p>
            <a:pPr marL="514350" indent="-514350">
              <a:buAutoNum type="alphaLcParenR"/>
            </a:pPr>
            <a:r>
              <a:rPr lang="en-GB" dirty="0" smtClean="0">
                <a:latin typeface="Franklin Gothic Medium"/>
                <a:cs typeface="Franklin Gothic Medium"/>
              </a:rPr>
              <a:t>Generate </a:t>
            </a:r>
            <a:r>
              <a:rPr lang="en-GB" dirty="0">
                <a:latin typeface="Franklin Gothic Medium"/>
                <a:cs typeface="Franklin Gothic Medium"/>
              </a:rPr>
              <a:t>our own principles </a:t>
            </a:r>
            <a:r>
              <a:rPr lang="en-GB" dirty="0" smtClean="0">
                <a:latin typeface="Franklin Gothic Medium"/>
                <a:cs typeface="Franklin Gothic Medium"/>
              </a:rPr>
              <a:t>for</a:t>
            </a:r>
          </a:p>
          <a:p>
            <a:pPr marL="0" indent="0">
              <a:buNone/>
            </a:pPr>
            <a:r>
              <a:rPr lang="en-GB" dirty="0">
                <a:latin typeface="Franklin Gothic Medium"/>
                <a:cs typeface="Franklin Gothic Medium"/>
              </a:rPr>
              <a:t>n</a:t>
            </a:r>
            <a:r>
              <a:rPr lang="en-GB" dirty="0" smtClean="0">
                <a:latin typeface="Franklin Gothic Medium"/>
                <a:cs typeface="Franklin Gothic Medium"/>
              </a:rPr>
              <a:t>on-violence </a:t>
            </a:r>
            <a:r>
              <a:rPr lang="en-GB" dirty="0">
                <a:latin typeface="Franklin Gothic Medium"/>
                <a:cs typeface="Franklin Gothic Medium"/>
              </a:rPr>
              <a:t>and how these can be enacted</a:t>
            </a:r>
            <a:r>
              <a:rPr lang="en-GB" dirty="0" smtClean="0">
                <a:latin typeface="Franklin Gothic Medium"/>
                <a:cs typeface="Franklin Gothic Medium"/>
              </a:rPr>
              <a:t>.</a:t>
            </a:r>
          </a:p>
          <a:p>
            <a:pPr marL="0" indent="0">
              <a:buNone/>
            </a:pPr>
            <a:endParaRPr lang="en-GB" dirty="0">
              <a:latin typeface="Franklin Gothic Medium"/>
              <a:cs typeface="Franklin Gothic Medium"/>
            </a:endParaRPr>
          </a:p>
          <a:p>
            <a:pPr marL="0" indent="0">
              <a:buNone/>
            </a:pPr>
            <a:r>
              <a:rPr lang="en-GB" dirty="0">
                <a:latin typeface="Franklin Gothic Medium"/>
                <a:cs typeface="Franklin Gothic Medium"/>
              </a:rPr>
              <a:t>b) Brainstorm without censoring any ideas – write everything down in groups or as whole class (refer to list of different kinds of actions carried out in case study lessons</a:t>
            </a:r>
            <a:r>
              <a:rPr lang="en-GB" dirty="0" smtClean="0">
                <a:latin typeface="Franklin Gothic Medium"/>
                <a:cs typeface="Franklin Gothic Medium"/>
              </a:rPr>
              <a:t>).</a:t>
            </a:r>
          </a:p>
          <a:p>
            <a:pPr marL="0" indent="0">
              <a:buNone/>
            </a:pPr>
            <a:endParaRPr lang="en-GB" dirty="0" smtClean="0">
              <a:latin typeface="Franklin Gothic Medium"/>
              <a:cs typeface="Franklin Gothic Medium"/>
            </a:endParaRPr>
          </a:p>
          <a:p>
            <a:pPr marL="0" indent="0">
              <a:buNone/>
            </a:pPr>
            <a:endParaRPr lang="en-GB" dirty="0">
              <a:latin typeface="Franklin Gothic Medium"/>
              <a:cs typeface="Franklin Gothic Medium"/>
            </a:endParaRPr>
          </a:p>
        </p:txBody>
      </p:sp>
    </p:spTree>
    <p:extLst>
      <p:ext uri="{BB962C8B-B14F-4D97-AF65-F5344CB8AC3E}">
        <p14:creationId xmlns:p14="http://schemas.microsoft.com/office/powerpoint/2010/main" val="39888281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54F968B-9535-3F48-85B5-6D6ABB775793}"/>
              </a:ext>
            </a:extLst>
          </p:cNvPr>
          <p:cNvSpPr>
            <a:spLocks noGrp="1"/>
          </p:cNvSpPr>
          <p:nvPr>
            <p:ph type="title"/>
          </p:nvPr>
        </p:nvSpPr>
        <p:spPr>
          <a:xfrm>
            <a:off x="457200" y="158262"/>
            <a:ext cx="8229600" cy="738553"/>
          </a:xfrm>
        </p:spPr>
        <p:txBody>
          <a:bodyPr>
            <a:normAutofit fontScale="90000"/>
          </a:bodyPr>
          <a:lstStyle/>
          <a:p>
            <a:r>
              <a:rPr lang="en-US" dirty="0">
                <a:latin typeface="Franklin Gothic Medium"/>
                <a:cs typeface="Franklin Gothic Medium"/>
              </a:rPr>
              <a:t>7. Evaluate the actions</a:t>
            </a:r>
          </a:p>
        </p:txBody>
      </p:sp>
      <p:sp>
        <p:nvSpPr>
          <p:cNvPr id="3" name="Content Placeholder 2">
            <a:extLst>
              <a:ext uri="{FF2B5EF4-FFF2-40B4-BE49-F238E27FC236}">
                <a16:creationId xmlns="" xmlns:a16="http://schemas.microsoft.com/office/drawing/2014/main" id="{E2ED3416-A9DB-ED44-8127-71922510136E}"/>
              </a:ext>
            </a:extLst>
          </p:cNvPr>
          <p:cNvSpPr>
            <a:spLocks noGrp="1"/>
          </p:cNvSpPr>
          <p:nvPr>
            <p:ph idx="1"/>
          </p:nvPr>
        </p:nvSpPr>
        <p:spPr>
          <a:xfrm>
            <a:off x="457200" y="1113274"/>
            <a:ext cx="4214746" cy="5012890"/>
          </a:xfrm>
        </p:spPr>
        <p:txBody>
          <a:bodyPr/>
          <a:lstStyle/>
          <a:p>
            <a:pPr marL="0" indent="0">
              <a:buNone/>
            </a:pPr>
            <a:r>
              <a:rPr lang="en-GB" dirty="0" smtClean="0">
                <a:latin typeface="Franklin Gothic Medium"/>
                <a:cs typeface="Franklin Gothic Medium"/>
              </a:rPr>
              <a:t>With </a:t>
            </a:r>
            <a:r>
              <a:rPr lang="en-GB" dirty="0">
                <a:latin typeface="Franklin Gothic Medium"/>
                <a:cs typeface="Franklin Gothic Medium"/>
              </a:rPr>
              <a:t>each action idea put into grid easy/hard and high</a:t>
            </a:r>
            <a:r>
              <a:rPr lang="en-GB" dirty="0" smtClean="0">
                <a:latin typeface="Franklin Gothic Medium"/>
                <a:cs typeface="Franklin Gothic Medium"/>
              </a:rPr>
              <a:t>/low </a:t>
            </a:r>
            <a:r>
              <a:rPr lang="en-GB" dirty="0">
                <a:latin typeface="Franklin Gothic Medium"/>
                <a:cs typeface="Franklin Gothic Medium"/>
              </a:rPr>
              <a:t>impact on floor with actions on pieces of paper to move into position (RS51 Impact Grid).</a:t>
            </a:r>
          </a:p>
          <a:p>
            <a:pPr marL="0" indent="0">
              <a:buNone/>
            </a:pPr>
            <a:endParaRPr lang="en-US" dirty="0"/>
          </a:p>
        </p:txBody>
      </p:sp>
      <p:pic>
        <p:nvPicPr>
          <p:cNvPr id="5" name="Picture 4" descr="Screen Shot 2021-07-30 at 12.45.5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1946" y="1266540"/>
            <a:ext cx="4219258" cy="4438222"/>
          </a:xfrm>
          <a:prstGeom prst="rect">
            <a:avLst/>
          </a:prstGeom>
        </p:spPr>
      </p:pic>
    </p:spTree>
    <p:extLst>
      <p:ext uri="{BB962C8B-B14F-4D97-AF65-F5344CB8AC3E}">
        <p14:creationId xmlns:p14="http://schemas.microsoft.com/office/powerpoint/2010/main" val="17021202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6709"/>
            <a:ext cx="8229600" cy="835504"/>
          </a:xfrm>
        </p:spPr>
        <p:txBody>
          <a:bodyPr/>
          <a:lstStyle/>
          <a:p>
            <a:r>
              <a:rPr lang="en-US" dirty="0" smtClean="0">
                <a:latin typeface="+mn-lt"/>
              </a:rPr>
              <a:t>Spectrum of Allies</a:t>
            </a:r>
            <a:endParaRPr lang="en-US" dirty="0">
              <a:latin typeface="+mn-lt"/>
            </a:endParaRPr>
          </a:p>
        </p:txBody>
      </p:sp>
      <p:pic>
        <p:nvPicPr>
          <p:cNvPr id="9" name="Content Placeholder 8" descr="Screen Shot 2021-05-20 at 14.15.32.png"/>
          <p:cNvPicPr>
            <a:picLocks noGrp="1" noChangeAspect="1"/>
          </p:cNvPicPr>
          <p:nvPr>
            <p:ph idx="1"/>
          </p:nvPr>
        </p:nvPicPr>
        <p:blipFill>
          <a:blip r:embed="rId3">
            <a:extLst>
              <a:ext uri="{28A0092B-C50C-407E-A947-70E740481C1C}">
                <a14:useLocalDpi xmlns:a14="http://schemas.microsoft.com/office/drawing/2010/main" val="0"/>
              </a:ext>
            </a:extLst>
          </a:blip>
          <a:srcRect l="7944" r="7944"/>
          <a:stretch>
            <a:fillRect/>
          </a:stretch>
        </p:blipFill>
        <p:spPr/>
      </p:pic>
    </p:spTree>
    <p:extLst>
      <p:ext uri="{BB962C8B-B14F-4D97-AF65-F5344CB8AC3E}">
        <p14:creationId xmlns:p14="http://schemas.microsoft.com/office/powerpoint/2010/main" val="37793464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675"/>
            <a:ext cx="8229600" cy="815355"/>
          </a:xfrm>
        </p:spPr>
        <p:txBody>
          <a:bodyPr/>
          <a:lstStyle/>
          <a:p>
            <a:r>
              <a:rPr lang="en-US" dirty="0" smtClean="0">
                <a:latin typeface="Franklin Gothic Medium"/>
                <a:cs typeface="Franklin Gothic Medium"/>
              </a:rPr>
              <a:t>Spectrum of Allies</a:t>
            </a:r>
            <a:endParaRPr lang="en-US" dirty="0">
              <a:latin typeface="Franklin Gothic Medium"/>
              <a:cs typeface="Franklin Gothic Medium"/>
            </a:endParaRPr>
          </a:p>
        </p:txBody>
      </p:sp>
      <p:sp>
        <p:nvSpPr>
          <p:cNvPr id="3" name="Content Placeholder 2"/>
          <p:cNvSpPr>
            <a:spLocks noGrp="1"/>
          </p:cNvSpPr>
          <p:nvPr>
            <p:ph idx="1"/>
          </p:nvPr>
        </p:nvSpPr>
        <p:spPr>
          <a:xfrm>
            <a:off x="457200" y="1034874"/>
            <a:ext cx="8369272" cy="4896803"/>
          </a:xfrm>
        </p:spPr>
        <p:txBody>
          <a:bodyPr>
            <a:normAutofit fontScale="70000" lnSpcReduction="20000"/>
          </a:bodyPr>
          <a:lstStyle/>
          <a:p>
            <a:pPr marL="0" indent="0">
              <a:buNone/>
            </a:pPr>
            <a:endParaRPr lang="en-GB" dirty="0"/>
          </a:p>
          <a:p>
            <a:pPr marL="514350" indent="-514350">
              <a:buAutoNum type="arabicPeriod"/>
            </a:pPr>
            <a:r>
              <a:rPr lang="en-GB" sz="3400" dirty="0" smtClean="0">
                <a:latin typeface="Franklin Gothic Medium"/>
                <a:cs typeface="Franklin Gothic Medium"/>
              </a:rPr>
              <a:t>Who </a:t>
            </a:r>
            <a:r>
              <a:rPr lang="en-GB" sz="3400" dirty="0">
                <a:latin typeface="Franklin Gothic Medium"/>
                <a:cs typeface="Franklin Gothic Medium"/>
              </a:rPr>
              <a:t>are your ‘active allies’, people or organisations that you know will be on your side and can help you? </a:t>
            </a:r>
            <a:endParaRPr lang="en-GB" sz="3400" dirty="0" smtClean="0">
              <a:latin typeface="Franklin Gothic Medium"/>
              <a:cs typeface="Franklin Gothic Medium"/>
            </a:endParaRPr>
          </a:p>
          <a:p>
            <a:pPr marL="514350" indent="-514350">
              <a:buAutoNum type="arabicPeriod"/>
            </a:pPr>
            <a:r>
              <a:rPr lang="en-GB" sz="3400" dirty="0" smtClean="0">
                <a:latin typeface="Franklin Gothic Medium"/>
                <a:cs typeface="Franklin Gothic Medium"/>
              </a:rPr>
              <a:t>Who </a:t>
            </a:r>
            <a:r>
              <a:rPr lang="en-GB" sz="3400" dirty="0">
                <a:latin typeface="Franklin Gothic Medium"/>
                <a:cs typeface="Franklin Gothic Medium"/>
              </a:rPr>
              <a:t>are your ‘passive allies’, people or organisations who would be on your side but are not necessarily doing anything</a:t>
            </a:r>
            <a:r>
              <a:rPr lang="en-GB" sz="3400" dirty="0" smtClean="0">
                <a:latin typeface="Franklin Gothic Medium"/>
                <a:cs typeface="Franklin Gothic Medium"/>
              </a:rPr>
              <a:t>?</a:t>
            </a:r>
          </a:p>
          <a:p>
            <a:pPr marL="514350" indent="-514350">
              <a:buAutoNum type="arabicPeriod"/>
            </a:pPr>
            <a:r>
              <a:rPr lang="en-GB" sz="3400" dirty="0" smtClean="0">
                <a:latin typeface="Franklin Gothic Medium"/>
                <a:cs typeface="Franklin Gothic Medium"/>
              </a:rPr>
              <a:t>Who </a:t>
            </a:r>
            <a:r>
              <a:rPr lang="en-GB" sz="3400" dirty="0">
                <a:latin typeface="Franklin Gothic Medium"/>
                <a:cs typeface="Franklin Gothic Medium"/>
              </a:rPr>
              <a:t>are ‘neutral’ i.e. they could be swayed either way or don’t have an opinion </a:t>
            </a:r>
            <a:r>
              <a:rPr lang="en-GB" sz="3400" dirty="0" smtClean="0">
                <a:latin typeface="Franklin Gothic Medium"/>
                <a:cs typeface="Franklin Gothic Medium"/>
              </a:rPr>
              <a:t>yet.</a:t>
            </a:r>
          </a:p>
          <a:p>
            <a:pPr marL="514350" indent="-514350">
              <a:buAutoNum type="arabicPeriod"/>
            </a:pPr>
            <a:r>
              <a:rPr lang="en-GB" sz="3400" dirty="0" smtClean="0">
                <a:latin typeface="Franklin Gothic Medium"/>
                <a:cs typeface="Franklin Gothic Medium"/>
              </a:rPr>
              <a:t>Who </a:t>
            </a:r>
            <a:r>
              <a:rPr lang="en-GB" sz="3400" dirty="0">
                <a:latin typeface="Franklin Gothic Medium"/>
                <a:cs typeface="Franklin Gothic Medium"/>
              </a:rPr>
              <a:t>are your ‘passive opponents’, people or organisations who don’t agree with you but won’t actively stop you</a:t>
            </a:r>
            <a:r>
              <a:rPr lang="en-GB" sz="3400" dirty="0" smtClean="0">
                <a:latin typeface="Franklin Gothic Medium"/>
                <a:cs typeface="Franklin Gothic Medium"/>
              </a:rPr>
              <a:t>?</a:t>
            </a:r>
            <a:endParaRPr lang="en-GB" sz="3400" dirty="0">
              <a:latin typeface="Franklin Gothic Medium"/>
              <a:cs typeface="Franklin Gothic Medium"/>
            </a:endParaRPr>
          </a:p>
          <a:p>
            <a:pPr marL="514350" indent="-514350">
              <a:buAutoNum type="arabicPeriod"/>
            </a:pPr>
            <a:r>
              <a:rPr lang="en-GB" sz="3400" dirty="0" smtClean="0">
                <a:latin typeface="Franklin Gothic Medium"/>
                <a:cs typeface="Franklin Gothic Medium"/>
              </a:rPr>
              <a:t>Who </a:t>
            </a:r>
            <a:r>
              <a:rPr lang="en-GB" sz="3400" dirty="0">
                <a:latin typeface="Franklin Gothic Medium"/>
                <a:cs typeface="Franklin Gothic Medium"/>
              </a:rPr>
              <a:t>are your ‘active opponents’, people or organisations who disagree with you and might actively oppose you</a:t>
            </a:r>
            <a:r>
              <a:rPr lang="en-GB" sz="3400" dirty="0" smtClean="0">
                <a:latin typeface="Franklin Gothic Medium"/>
                <a:cs typeface="Franklin Gothic Medium"/>
              </a:rPr>
              <a:t>?</a:t>
            </a:r>
          </a:p>
          <a:p>
            <a:pPr marL="514350" indent="-514350">
              <a:buAutoNum type="arabicPeriod"/>
            </a:pPr>
            <a:r>
              <a:rPr lang="en-GB" sz="3400" dirty="0" smtClean="0">
                <a:latin typeface="Franklin Gothic Medium"/>
                <a:cs typeface="Franklin Gothic Medium"/>
              </a:rPr>
              <a:t>How </a:t>
            </a:r>
            <a:r>
              <a:rPr lang="en-GB" sz="3400" dirty="0">
                <a:latin typeface="Franklin Gothic Medium"/>
                <a:cs typeface="Franklin Gothic Medium"/>
              </a:rPr>
              <a:t>can your passive allies and neutral people or organisations be moved one wedge to the left? </a:t>
            </a:r>
            <a:endParaRPr lang="en-US" sz="3400" dirty="0">
              <a:latin typeface="Franklin Gothic Medium"/>
              <a:cs typeface="Franklin Gothic Medium"/>
            </a:endParaRPr>
          </a:p>
        </p:txBody>
      </p:sp>
    </p:spTree>
    <p:extLst>
      <p:ext uri="{BB962C8B-B14F-4D97-AF65-F5344CB8AC3E}">
        <p14:creationId xmlns:p14="http://schemas.microsoft.com/office/powerpoint/2010/main" val="2775310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1009"/>
            <a:ext cx="8229600" cy="835504"/>
          </a:xfrm>
        </p:spPr>
        <p:txBody>
          <a:bodyPr>
            <a:normAutofit/>
          </a:bodyPr>
          <a:lstStyle/>
          <a:p>
            <a:r>
              <a:rPr lang="en-US" dirty="0" smtClean="0">
                <a:latin typeface="+mn-lt"/>
                <a:cs typeface="Arial"/>
              </a:rPr>
              <a:t>Pillars of Support</a:t>
            </a:r>
            <a:endParaRPr lang="en-US" dirty="0">
              <a:latin typeface="+mn-lt"/>
              <a:cs typeface="Aria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19994" y="1600200"/>
            <a:ext cx="5304011" cy="4525963"/>
          </a:xfrm>
        </p:spPr>
      </p:pic>
    </p:spTree>
    <p:extLst>
      <p:ext uri="{BB962C8B-B14F-4D97-AF65-F5344CB8AC3E}">
        <p14:creationId xmlns:p14="http://schemas.microsoft.com/office/powerpoint/2010/main" val="15379130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566BB63-3F20-224C-A627-B68168BE7A24}"/>
              </a:ext>
            </a:extLst>
          </p:cNvPr>
          <p:cNvSpPr>
            <a:spLocks noGrp="1"/>
          </p:cNvSpPr>
          <p:nvPr>
            <p:ph type="title"/>
          </p:nvPr>
        </p:nvSpPr>
        <p:spPr>
          <a:xfrm>
            <a:off x="344658" y="167618"/>
            <a:ext cx="8229600" cy="835504"/>
          </a:xfrm>
        </p:spPr>
        <p:txBody>
          <a:bodyPr/>
          <a:lstStyle/>
          <a:p>
            <a:r>
              <a:rPr lang="en-US" dirty="0">
                <a:latin typeface="Franklin Gothic Medium"/>
                <a:cs typeface="Franklin Gothic Medium"/>
              </a:rPr>
              <a:t>8. Choose an action and plan</a:t>
            </a:r>
          </a:p>
        </p:txBody>
      </p:sp>
      <p:sp>
        <p:nvSpPr>
          <p:cNvPr id="3" name="Content Placeholder 2">
            <a:extLst>
              <a:ext uri="{FF2B5EF4-FFF2-40B4-BE49-F238E27FC236}">
                <a16:creationId xmlns="" xmlns:a16="http://schemas.microsoft.com/office/drawing/2014/main" id="{4FEA93E5-89AF-7248-BC62-9D6E346CF1C2}"/>
              </a:ext>
            </a:extLst>
          </p:cNvPr>
          <p:cNvSpPr>
            <a:spLocks noGrp="1"/>
          </p:cNvSpPr>
          <p:nvPr>
            <p:ph idx="1"/>
          </p:nvPr>
        </p:nvSpPr>
        <p:spPr>
          <a:xfrm>
            <a:off x="457200" y="1189552"/>
            <a:ext cx="8229600" cy="4936612"/>
          </a:xfrm>
        </p:spPr>
        <p:txBody>
          <a:bodyPr>
            <a:normAutofit fontScale="92500"/>
          </a:bodyPr>
          <a:lstStyle/>
          <a:p>
            <a:pPr marL="0" indent="0">
              <a:buNone/>
            </a:pPr>
            <a:r>
              <a:rPr lang="en-GB" dirty="0" smtClean="0">
                <a:latin typeface="Franklin Gothic Medium"/>
                <a:cs typeface="Franklin Gothic Medium"/>
              </a:rPr>
              <a:t>a</a:t>
            </a:r>
            <a:r>
              <a:rPr lang="en-GB" dirty="0">
                <a:latin typeface="Franklin Gothic Medium"/>
                <a:cs typeface="Franklin Gothic Medium"/>
              </a:rPr>
              <a:t>) Choose actions depending on </a:t>
            </a:r>
            <a:r>
              <a:rPr lang="en-GB" dirty="0" smtClean="0">
                <a:latin typeface="Franklin Gothic Medium"/>
                <a:cs typeface="Franklin Gothic Medium"/>
              </a:rPr>
              <a:t>the evaluation. Plan </a:t>
            </a:r>
            <a:r>
              <a:rPr lang="en-GB" dirty="0">
                <a:latin typeface="Franklin Gothic Medium"/>
                <a:cs typeface="Franklin Gothic Medium"/>
              </a:rPr>
              <a:t>what need to do and divide tasks up for different groups of people. A planning time line might be useful  - this could be done as a ‘river’ or along a rope on the floor with whole class – labelling different actions as walk along.</a:t>
            </a:r>
          </a:p>
          <a:p>
            <a:pPr marL="0" indent="0">
              <a:buNone/>
            </a:pPr>
            <a:r>
              <a:rPr lang="en-GB" dirty="0">
                <a:latin typeface="Franklin Gothic Medium"/>
                <a:cs typeface="Franklin Gothic Medium"/>
              </a:rPr>
              <a:t>b) How will you evaluate how successful the action was?  (e.g. numbers of people impacted, comments people make about </a:t>
            </a:r>
            <a:r>
              <a:rPr lang="en-GB" dirty="0" smtClean="0">
                <a:latin typeface="Franklin Gothic Medium"/>
                <a:cs typeface="Franklin Gothic Medium"/>
              </a:rPr>
              <a:t>learning/change). </a:t>
            </a:r>
            <a:endParaRPr lang="en-GB" dirty="0">
              <a:latin typeface="Franklin Gothic Medium"/>
              <a:cs typeface="Franklin Gothic Medium"/>
            </a:endParaRPr>
          </a:p>
          <a:p>
            <a:pPr marL="0" indent="0">
              <a:buNone/>
            </a:pPr>
            <a:r>
              <a:rPr lang="en-GB" dirty="0">
                <a:latin typeface="Franklin Gothic Medium"/>
                <a:cs typeface="Franklin Gothic Medium"/>
              </a:rPr>
              <a:t>c) Plan </a:t>
            </a:r>
            <a:r>
              <a:rPr lang="en-GB" dirty="0" smtClean="0">
                <a:latin typeface="Franklin Gothic Medium"/>
                <a:cs typeface="Franklin Gothic Medium"/>
              </a:rPr>
              <a:t>the action .</a:t>
            </a:r>
            <a:endParaRPr lang="en-GB" dirty="0">
              <a:latin typeface="Franklin Gothic Medium"/>
              <a:cs typeface="Franklin Gothic Medium"/>
            </a:endParaRPr>
          </a:p>
          <a:p>
            <a:pPr marL="0" indent="0">
              <a:buNone/>
            </a:pPr>
            <a:endParaRPr lang="en-US" dirty="0"/>
          </a:p>
        </p:txBody>
      </p:sp>
    </p:spTree>
    <p:extLst>
      <p:ext uri="{BB962C8B-B14F-4D97-AF65-F5344CB8AC3E}">
        <p14:creationId xmlns:p14="http://schemas.microsoft.com/office/powerpoint/2010/main" val="3263045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13A29C8-E702-1140-A146-203F1F6A3833}"/>
              </a:ext>
            </a:extLst>
          </p:cNvPr>
          <p:cNvSpPr>
            <a:spLocks noGrp="1"/>
          </p:cNvSpPr>
          <p:nvPr>
            <p:ph type="title"/>
          </p:nvPr>
        </p:nvSpPr>
        <p:spPr>
          <a:xfrm>
            <a:off x="457200" y="405309"/>
            <a:ext cx="8229600" cy="835504"/>
          </a:xfrm>
        </p:spPr>
        <p:txBody>
          <a:bodyPr/>
          <a:lstStyle/>
          <a:p>
            <a:r>
              <a:rPr lang="en-US" dirty="0">
                <a:latin typeface="Franklin Gothic Medium"/>
                <a:cs typeface="Franklin Gothic Medium"/>
              </a:rPr>
              <a:t>9. Carry out the action</a:t>
            </a:r>
          </a:p>
        </p:txBody>
      </p:sp>
      <p:sp>
        <p:nvSpPr>
          <p:cNvPr id="3" name="Content Placeholder 2">
            <a:extLst>
              <a:ext uri="{FF2B5EF4-FFF2-40B4-BE49-F238E27FC236}">
                <a16:creationId xmlns="" xmlns:a16="http://schemas.microsoft.com/office/drawing/2014/main" id="{D44C2B6E-9D10-F74E-9E4F-CC2131F3FBA0}"/>
              </a:ext>
            </a:extLst>
          </p:cNvPr>
          <p:cNvSpPr>
            <a:spLocks noGrp="1"/>
          </p:cNvSpPr>
          <p:nvPr>
            <p:ph idx="1"/>
          </p:nvPr>
        </p:nvSpPr>
        <p:spPr/>
        <p:txBody>
          <a:bodyPr/>
          <a:lstStyle/>
          <a:p>
            <a:r>
              <a:rPr lang="en-US" dirty="0">
                <a:latin typeface="Franklin Gothic Medium"/>
                <a:cs typeface="Franklin Gothic Medium"/>
              </a:rPr>
              <a:t>Document </a:t>
            </a:r>
            <a:r>
              <a:rPr lang="en-US" dirty="0" smtClean="0">
                <a:latin typeface="Franklin Gothic Medium"/>
                <a:cs typeface="Franklin Gothic Medium"/>
              </a:rPr>
              <a:t>as you </a:t>
            </a:r>
            <a:r>
              <a:rPr lang="en-US" dirty="0">
                <a:latin typeface="Franklin Gothic Medium"/>
                <a:cs typeface="Franklin Gothic Medium"/>
              </a:rPr>
              <a:t>go along with photos, writing, interviews etc</a:t>
            </a:r>
            <a:r>
              <a:rPr lang="en-US" dirty="0" smtClean="0">
                <a:latin typeface="Franklin Gothic Medium"/>
                <a:cs typeface="Franklin Gothic Medium"/>
              </a:rPr>
              <a:t>.</a:t>
            </a:r>
          </a:p>
          <a:p>
            <a:pPr marL="0" indent="0">
              <a:buNone/>
            </a:pPr>
            <a:endParaRPr lang="en-US" dirty="0">
              <a:latin typeface="Franklin Gothic Medium"/>
              <a:cs typeface="Franklin Gothic Medium"/>
            </a:endParaRPr>
          </a:p>
          <a:p>
            <a:r>
              <a:rPr lang="en-US" dirty="0">
                <a:latin typeface="Franklin Gothic Medium"/>
                <a:cs typeface="Franklin Gothic Medium"/>
              </a:rPr>
              <a:t>Communicate the action – through local press</a:t>
            </a:r>
            <a:r>
              <a:rPr lang="en-US">
                <a:latin typeface="Franklin Gothic Medium"/>
                <a:cs typeface="Franklin Gothic Medium"/>
              </a:rPr>
              <a:t>, </a:t>
            </a:r>
            <a:r>
              <a:rPr lang="en-US" smtClean="0">
                <a:latin typeface="Franklin Gothic Medium"/>
                <a:cs typeface="Franklin Gothic Medium"/>
              </a:rPr>
              <a:t>Twitter</a:t>
            </a:r>
            <a:r>
              <a:rPr lang="en-US" dirty="0">
                <a:latin typeface="Franklin Gothic Medium"/>
                <a:cs typeface="Franklin Gothic Medium"/>
              </a:rPr>
              <a:t>, website etc. </a:t>
            </a:r>
          </a:p>
        </p:txBody>
      </p:sp>
    </p:spTree>
    <p:extLst>
      <p:ext uri="{BB962C8B-B14F-4D97-AF65-F5344CB8AC3E}">
        <p14:creationId xmlns:p14="http://schemas.microsoft.com/office/powerpoint/2010/main" val="6618174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120"/>
            <a:ext cx="8229600" cy="674236"/>
          </a:xfrm>
        </p:spPr>
        <p:txBody>
          <a:bodyPr>
            <a:normAutofit/>
          </a:bodyPr>
          <a:lstStyle/>
          <a:p>
            <a:r>
              <a:rPr lang="en-US" sz="3600" b="1" dirty="0" smtClean="0">
                <a:latin typeface="+mn-lt"/>
              </a:rPr>
              <a:t>10. Evaluate the action</a:t>
            </a:r>
            <a:endParaRPr lang="en-US" sz="3600" b="1" dirty="0">
              <a:latin typeface="+mn-lt"/>
            </a:endParaRPr>
          </a:p>
        </p:txBody>
      </p:sp>
      <p:pic>
        <p:nvPicPr>
          <p:cNvPr id="9" name="Content Placeholder 8" descr="Screen Shot 2021-05-20 at 14.25.26.png"/>
          <p:cNvPicPr>
            <a:picLocks noGrp="1" noChangeAspect="1"/>
          </p:cNvPicPr>
          <p:nvPr>
            <p:ph idx="1"/>
          </p:nvPr>
        </p:nvPicPr>
        <p:blipFill>
          <a:blip r:embed="rId2">
            <a:extLst>
              <a:ext uri="{28A0092B-C50C-407E-A947-70E740481C1C}">
                <a14:useLocalDpi xmlns:a14="http://schemas.microsoft.com/office/drawing/2010/main" val="0"/>
              </a:ext>
            </a:extLst>
          </a:blip>
          <a:srcRect t="245" b="245"/>
          <a:stretch>
            <a:fillRect/>
          </a:stretch>
        </p:blipFill>
        <p:spPr>
          <a:xfrm>
            <a:off x="457200" y="948425"/>
            <a:ext cx="8229600" cy="5000913"/>
          </a:xfrm>
        </p:spPr>
      </p:pic>
    </p:spTree>
    <p:extLst>
      <p:ext uri="{BB962C8B-B14F-4D97-AF65-F5344CB8AC3E}">
        <p14:creationId xmlns:p14="http://schemas.microsoft.com/office/powerpoint/2010/main" val="42772574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6799"/>
            <a:ext cx="8229600" cy="815355"/>
          </a:xfrm>
        </p:spPr>
        <p:txBody>
          <a:bodyPr>
            <a:normAutofit/>
          </a:bodyPr>
          <a:lstStyle/>
          <a:p>
            <a:r>
              <a:rPr lang="en-US" sz="3600" b="1" dirty="0">
                <a:latin typeface="+mn-lt"/>
              </a:rPr>
              <a:t>10. Evaluate the action</a:t>
            </a:r>
            <a:endParaRPr lang="en-US" sz="3600" dirty="0">
              <a:latin typeface="+mn-lt"/>
            </a:endParaRPr>
          </a:p>
        </p:txBody>
      </p:sp>
      <p:sp>
        <p:nvSpPr>
          <p:cNvPr id="3" name="Content Placeholder 2"/>
          <p:cNvSpPr>
            <a:spLocks noGrp="1"/>
          </p:cNvSpPr>
          <p:nvPr>
            <p:ph idx="1"/>
          </p:nvPr>
        </p:nvSpPr>
        <p:spPr>
          <a:xfrm>
            <a:off x="457200" y="1173476"/>
            <a:ext cx="8229600" cy="4952687"/>
          </a:xfrm>
        </p:spPr>
        <p:txBody>
          <a:bodyPr>
            <a:normAutofit fontScale="92500" lnSpcReduction="20000"/>
          </a:bodyPr>
          <a:lstStyle/>
          <a:p>
            <a:pPr marL="0" indent="0">
              <a:buNone/>
            </a:pPr>
            <a:r>
              <a:rPr lang="en-GB" dirty="0">
                <a:latin typeface="Franklin Gothic Medium"/>
                <a:cs typeface="Franklin Gothic Medium"/>
              </a:rPr>
              <a:t>a) Stand on spectrum  (very well….not very well) in response to question: ‘How well did we work together?</a:t>
            </a:r>
            <a:r>
              <a:rPr lang="en-GB" dirty="0" smtClean="0">
                <a:latin typeface="Franklin Gothic Medium"/>
                <a:cs typeface="Franklin Gothic Medium"/>
              </a:rPr>
              <a:t>’ </a:t>
            </a:r>
            <a:endParaRPr lang="en-GB" dirty="0">
              <a:latin typeface="Franklin Gothic Medium"/>
              <a:cs typeface="Franklin Gothic Medium"/>
            </a:endParaRPr>
          </a:p>
          <a:p>
            <a:pPr marL="0" indent="0">
              <a:buNone/>
            </a:pPr>
            <a:r>
              <a:rPr lang="en-GB" dirty="0">
                <a:latin typeface="Franklin Gothic Medium"/>
                <a:cs typeface="Franklin Gothic Medium"/>
              </a:rPr>
              <a:t>b) What were your feelings before, during, afterwards? – draw face on white board/ paper and show rest of group in a circle – or show dramatically on face or with a body shape or movement. </a:t>
            </a:r>
          </a:p>
          <a:p>
            <a:pPr marL="0" indent="0">
              <a:buNone/>
            </a:pPr>
            <a:r>
              <a:rPr lang="en-GB" dirty="0">
                <a:latin typeface="Franklin Gothic Medium"/>
                <a:cs typeface="Franklin Gothic Medium"/>
              </a:rPr>
              <a:t>c) Go round circle completing sentences (with ability to pass if wish): one thing I learnt was… one highlight was…. one surprise was… one challenge  was…</a:t>
            </a:r>
          </a:p>
          <a:p>
            <a:endParaRPr lang="en-US" dirty="0"/>
          </a:p>
        </p:txBody>
      </p:sp>
    </p:spTree>
    <p:extLst>
      <p:ext uri="{BB962C8B-B14F-4D97-AF65-F5344CB8AC3E}">
        <p14:creationId xmlns:p14="http://schemas.microsoft.com/office/powerpoint/2010/main" val="6325536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1864"/>
            <a:ext cx="8229600" cy="662676"/>
          </a:xfrm>
        </p:spPr>
        <p:txBody>
          <a:bodyPr>
            <a:normAutofit/>
          </a:bodyPr>
          <a:lstStyle/>
          <a:p>
            <a:r>
              <a:rPr lang="en-US" sz="2400" dirty="0">
                <a:latin typeface="Franklin Gothic Medium"/>
                <a:cs typeface="Franklin Gothic Medium"/>
              </a:rPr>
              <a:t>Films of young people taking </a:t>
            </a:r>
            <a:r>
              <a:rPr lang="en-US" sz="2400" dirty="0" smtClean="0">
                <a:latin typeface="Franklin Gothic Medium"/>
                <a:cs typeface="Franklin Gothic Medium"/>
              </a:rPr>
              <a:t>action (ctd.)</a:t>
            </a:r>
            <a:endParaRPr lang="en-US" sz="2400" dirty="0">
              <a:latin typeface="Franklin Gothic Medium"/>
              <a:cs typeface="Franklin Gothic Medium"/>
            </a:endParaRPr>
          </a:p>
        </p:txBody>
      </p:sp>
      <p:sp>
        <p:nvSpPr>
          <p:cNvPr id="3" name="Content Placeholder 2"/>
          <p:cNvSpPr>
            <a:spLocks noGrp="1"/>
          </p:cNvSpPr>
          <p:nvPr>
            <p:ph idx="1"/>
          </p:nvPr>
        </p:nvSpPr>
        <p:spPr>
          <a:xfrm>
            <a:off x="457200" y="814540"/>
            <a:ext cx="8229600" cy="5311623"/>
          </a:xfrm>
        </p:spPr>
        <p:txBody>
          <a:bodyPr>
            <a:normAutofit fontScale="40000" lnSpcReduction="20000"/>
          </a:bodyPr>
          <a:lstStyle/>
          <a:p>
            <a:pPr marL="0" indent="0">
              <a:buNone/>
            </a:pPr>
            <a:r>
              <a:rPr lang="en-GB" dirty="0">
                <a:latin typeface="Franklin Gothic Medium"/>
                <a:cs typeface="Franklin Gothic Medium"/>
              </a:rPr>
              <a:t>Three young people talking about their involvement in Black Lives Matter protests (3 mins)</a:t>
            </a:r>
          </a:p>
          <a:p>
            <a:pPr marL="0" indent="0">
              <a:buNone/>
            </a:pPr>
            <a:r>
              <a:rPr lang="en-GB" u="sng" dirty="0">
                <a:latin typeface="Franklin Gothic Medium"/>
                <a:cs typeface="Franklin Gothic Medium"/>
                <a:hlinkClick r:id="rId2"/>
              </a:rPr>
              <a:t>https://www.theguardian.com/uk-news/2020/jul/29/new-generation-behind-britain-anti-racism-protests-young-black-activists-equality</a:t>
            </a:r>
            <a:endParaRPr lang="en-GB" dirty="0">
              <a:latin typeface="Franklin Gothic Medium"/>
              <a:cs typeface="Franklin Gothic Medium"/>
            </a:endParaRPr>
          </a:p>
          <a:p>
            <a:pPr marL="0" indent="0">
              <a:buNone/>
            </a:pPr>
            <a:r>
              <a:rPr lang="en-GB" dirty="0">
                <a:latin typeface="Franklin Gothic Medium"/>
                <a:cs typeface="Franklin Gothic Medium"/>
              </a:rPr>
              <a:t> </a:t>
            </a:r>
          </a:p>
          <a:p>
            <a:pPr marL="0" indent="0">
              <a:buNone/>
            </a:pPr>
            <a:r>
              <a:rPr lang="en-GB" dirty="0">
                <a:latin typeface="Franklin Gothic Medium"/>
                <a:cs typeface="Franklin Gothic Medium"/>
              </a:rPr>
              <a:t>Oli, 12, making a difference to stop forced marriages in Bangladesh - Plan UK (1 min)</a:t>
            </a:r>
          </a:p>
          <a:p>
            <a:pPr marL="0" indent="0">
              <a:buNone/>
            </a:pPr>
            <a:r>
              <a:rPr lang="en-GB" u="sng" dirty="0">
                <a:latin typeface="Franklin Gothic Medium"/>
                <a:cs typeface="Franklin Gothic Medium"/>
                <a:hlinkClick r:id="rId3"/>
              </a:rPr>
              <a:t>https://www.youtube.com/watch?v=yvMQ90sCOGg</a:t>
            </a:r>
            <a:endParaRPr lang="en-GB" dirty="0">
              <a:latin typeface="Franklin Gothic Medium"/>
              <a:cs typeface="Franklin Gothic Medium"/>
            </a:endParaRPr>
          </a:p>
          <a:p>
            <a:pPr marL="0" indent="0">
              <a:buNone/>
            </a:pPr>
            <a:r>
              <a:rPr lang="en-GB" dirty="0">
                <a:latin typeface="Franklin Gothic Medium"/>
                <a:cs typeface="Franklin Gothic Medium"/>
              </a:rPr>
              <a:t> </a:t>
            </a:r>
          </a:p>
          <a:p>
            <a:pPr marL="0" indent="0">
              <a:buNone/>
            </a:pPr>
            <a:r>
              <a:rPr lang="en-GB" dirty="0">
                <a:latin typeface="Franklin Gothic Medium"/>
                <a:cs typeface="Franklin Gothic Medium"/>
              </a:rPr>
              <a:t>African Climate Alliance – youth-led group advocating for climate, ecological and social justice in South Africa. (2 mins)</a:t>
            </a:r>
          </a:p>
          <a:p>
            <a:pPr marL="0" indent="0">
              <a:buNone/>
            </a:pPr>
            <a:r>
              <a:rPr lang="en-GB" u="sng" dirty="0">
                <a:latin typeface="Franklin Gothic Medium"/>
                <a:cs typeface="Franklin Gothic Medium"/>
                <a:hlinkClick r:id="rId4"/>
              </a:rPr>
              <a:t>https://africanclimatealliance.org/video-20th-september-climatestrikecapetown/</a:t>
            </a:r>
            <a:endParaRPr lang="en-GB" dirty="0">
              <a:latin typeface="Franklin Gothic Medium"/>
              <a:cs typeface="Franklin Gothic Medium"/>
            </a:endParaRPr>
          </a:p>
          <a:p>
            <a:pPr marL="0" indent="0">
              <a:buNone/>
            </a:pPr>
            <a:r>
              <a:rPr lang="en-GB" dirty="0">
                <a:latin typeface="Franklin Gothic Medium"/>
                <a:cs typeface="Franklin Gothic Medium"/>
              </a:rPr>
              <a:t> </a:t>
            </a:r>
          </a:p>
          <a:p>
            <a:pPr marL="0" indent="0">
              <a:buNone/>
            </a:pPr>
            <a:r>
              <a:rPr lang="en-GB" dirty="0">
                <a:latin typeface="Franklin Gothic Medium"/>
                <a:cs typeface="Franklin Gothic Medium"/>
              </a:rPr>
              <a:t>Design for Change – 15 year olds Camila, Astrid and their friends in Denmark felt that many students lacked self-esteem about their physical appearances. So they made a fashion show for change, inviting all to participate to ‘come as they are’ (1.5 mins)</a:t>
            </a:r>
          </a:p>
          <a:p>
            <a:pPr marL="0" indent="0">
              <a:buNone/>
            </a:pPr>
            <a:r>
              <a:rPr lang="en-GB" u="sng" dirty="0">
                <a:latin typeface="Franklin Gothic Medium"/>
                <a:cs typeface="Franklin Gothic Medium"/>
                <a:hlinkClick r:id="rId5"/>
              </a:rPr>
              <a:t>https://www.youtube.com/watch?v=wH3C2N__Pjg&amp;t=101s</a:t>
            </a:r>
            <a:endParaRPr lang="en-GB" dirty="0">
              <a:latin typeface="Franklin Gothic Medium"/>
              <a:cs typeface="Franklin Gothic Medium"/>
            </a:endParaRPr>
          </a:p>
          <a:p>
            <a:pPr marL="0" indent="0">
              <a:buNone/>
            </a:pPr>
            <a:r>
              <a:rPr lang="en-GB" dirty="0">
                <a:latin typeface="Franklin Gothic Medium"/>
                <a:cs typeface="Franklin Gothic Medium"/>
              </a:rPr>
              <a:t> </a:t>
            </a:r>
          </a:p>
          <a:p>
            <a:pPr marL="0" indent="0">
              <a:buNone/>
            </a:pPr>
            <a:r>
              <a:rPr lang="en-GB" dirty="0">
                <a:latin typeface="Franklin Gothic Medium"/>
                <a:cs typeface="Franklin Gothic Medium"/>
              </a:rPr>
              <a:t>Design for Change – 11 year olds Laura, Sara and their friends in Spain noticed that water was being misused and not managed properly. (1.5 mins)</a:t>
            </a:r>
          </a:p>
          <a:p>
            <a:pPr marL="0" indent="0">
              <a:buNone/>
            </a:pPr>
            <a:r>
              <a:rPr lang="en-GB" u="sng" dirty="0">
                <a:latin typeface="Franklin Gothic Medium"/>
                <a:cs typeface="Franklin Gothic Medium"/>
                <a:hlinkClick r:id="rId6"/>
              </a:rPr>
              <a:t>https://www.youtube.com/watch?v=X3q558Lsdxw&amp;t=65s</a:t>
            </a:r>
            <a:r>
              <a:rPr lang="en-GB" dirty="0">
                <a:latin typeface="Franklin Gothic Medium"/>
                <a:cs typeface="Franklin Gothic Medium"/>
              </a:rPr>
              <a:t> </a:t>
            </a:r>
          </a:p>
          <a:p>
            <a:pPr marL="0" indent="0">
              <a:buNone/>
            </a:pPr>
            <a:r>
              <a:rPr lang="en-GB" dirty="0">
                <a:latin typeface="Franklin Gothic Medium"/>
                <a:cs typeface="Franklin Gothic Medium"/>
              </a:rPr>
              <a:t> </a:t>
            </a:r>
          </a:p>
          <a:p>
            <a:pPr marL="0" indent="0">
              <a:buNone/>
            </a:pPr>
            <a:r>
              <a:rPr lang="en-GB" dirty="0">
                <a:latin typeface="Franklin Gothic Medium"/>
                <a:cs typeface="Franklin Gothic Medium"/>
              </a:rPr>
              <a:t>Design for Change – 10 year old Geffen and her friends in Israel realised that there was no place in the community for elderly people and the community to come together and interact. They turned a neglected plot of land into a lush green garden (1.5 mins)</a:t>
            </a:r>
          </a:p>
          <a:p>
            <a:pPr marL="0" indent="0">
              <a:buNone/>
            </a:pPr>
            <a:r>
              <a:rPr lang="en-GB" u="sng" dirty="0">
                <a:latin typeface="Franklin Gothic Medium"/>
                <a:cs typeface="Franklin Gothic Medium"/>
                <a:hlinkClick r:id="rId7"/>
              </a:rPr>
              <a:t>https://www.youtube.com/watch?v=NV3HReB6TRM&amp;t=59s</a:t>
            </a:r>
            <a:r>
              <a:rPr lang="en-GB" dirty="0">
                <a:latin typeface="Franklin Gothic Medium"/>
                <a:cs typeface="Franklin Gothic Medium"/>
              </a:rPr>
              <a:t> </a:t>
            </a:r>
          </a:p>
          <a:p>
            <a:pPr marL="0" indent="0">
              <a:buNone/>
            </a:pPr>
            <a:r>
              <a:rPr lang="en-GB" dirty="0">
                <a:latin typeface="Franklin Gothic Medium"/>
                <a:cs typeface="Franklin Gothic Medium"/>
              </a:rPr>
              <a:t> </a:t>
            </a:r>
          </a:p>
          <a:p>
            <a:pPr marL="0" indent="0">
              <a:buNone/>
            </a:pPr>
            <a:r>
              <a:rPr lang="en-GB" dirty="0">
                <a:latin typeface="Franklin Gothic Medium"/>
                <a:cs typeface="Franklin Gothic Medium"/>
              </a:rPr>
              <a:t>Other short Design for Change videos: </a:t>
            </a:r>
            <a:r>
              <a:rPr lang="en-GB" u="sng" dirty="0">
                <a:latin typeface="Franklin Gothic Medium"/>
                <a:cs typeface="Franklin Gothic Medium"/>
                <a:hlinkClick r:id="rId8"/>
              </a:rPr>
              <a:t>https://www.dfcworld.com/VIDEO/ViewVideo/122</a:t>
            </a:r>
            <a:endParaRPr lang="en-GB" dirty="0">
              <a:latin typeface="Franklin Gothic Medium"/>
              <a:cs typeface="Franklin Gothic Medium"/>
            </a:endParaRPr>
          </a:p>
          <a:p>
            <a:endParaRPr lang="en-US" dirty="0">
              <a:latin typeface="Franklin Gothic Medium"/>
              <a:cs typeface="Franklin Gothic Medium"/>
            </a:endParaRPr>
          </a:p>
          <a:p>
            <a:endParaRPr lang="en-US" dirty="0"/>
          </a:p>
        </p:txBody>
      </p:sp>
    </p:spTree>
    <p:extLst>
      <p:ext uri="{BB962C8B-B14F-4D97-AF65-F5344CB8AC3E}">
        <p14:creationId xmlns:p14="http://schemas.microsoft.com/office/powerpoint/2010/main" val="40656665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2784"/>
            <a:ext cx="8229600" cy="835504"/>
          </a:xfrm>
        </p:spPr>
        <p:txBody>
          <a:bodyPr/>
          <a:lstStyle/>
          <a:p>
            <a:r>
              <a:rPr lang="en-US" dirty="0" smtClean="0">
                <a:latin typeface="+mn-lt"/>
              </a:rPr>
              <a:t>Evaluation Wheel</a:t>
            </a:r>
            <a:endParaRPr lang="en-US" dirty="0">
              <a:latin typeface="+mn-lt"/>
            </a:endParaRPr>
          </a:p>
        </p:txBody>
      </p:sp>
      <p:pic>
        <p:nvPicPr>
          <p:cNvPr id="4" name="Content Placeholder 3" descr="Screen Shot 2021-06-07 at 15.21.23.png"/>
          <p:cNvPicPr>
            <a:picLocks noGrp="1" noChangeAspect="1"/>
          </p:cNvPicPr>
          <p:nvPr>
            <p:ph idx="1"/>
          </p:nvPr>
        </p:nvPicPr>
        <p:blipFill>
          <a:blip r:embed="rId3">
            <a:extLst>
              <a:ext uri="{28A0092B-C50C-407E-A947-70E740481C1C}">
                <a14:useLocalDpi xmlns:a14="http://schemas.microsoft.com/office/drawing/2010/main" val="0"/>
              </a:ext>
            </a:extLst>
          </a:blip>
          <a:srcRect l="-36130" r="-36130"/>
          <a:stretch>
            <a:fillRect/>
          </a:stretch>
        </p:blipFill>
        <p:spPr>
          <a:xfrm>
            <a:off x="457200" y="1326925"/>
            <a:ext cx="8229600" cy="4525963"/>
          </a:xfrm>
        </p:spPr>
      </p:pic>
    </p:spTree>
    <p:extLst>
      <p:ext uri="{BB962C8B-B14F-4D97-AF65-F5344CB8AC3E}">
        <p14:creationId xmlns:p14="http://schemas.microsoft.com/office/powerpoint/2010/main" val="24829355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4559"/>
            <a:ext cx="8229600" cy="835504"/>
          </a:xfrm>
        </p:spPr>
        <p:txBody>
          <a:bodyPr>
            <a:normAutofit/>
          </a:bodyPr>
          <a:lstStyle/>
          <a:p>
            <a:r>
              <a:rPr lang="en-US" b="1" dirty="0" smtClean="0">
                <a:latin typeface="+mn-lt"/>
              </a:rPr>
              <a:t>11. What next?</a:t>
            </a:r>
            <a:endParaRPr lang="en-US" b="1" dirty="0">
              <a:latin typeface="+mn-lt"/>
            </a:endParaRPr>
          </a:p>
        </p:txBody>
      </p:sp>
      <p:sp>
        <p:nvSpPr>
          <p:cNvPr id="3" name="Content Placeholder 2"/>
          <p:cNvSpPr>
            <a:spLocks noGrp="1"/>
          </p:cNvSpPr>
          <p:nvPr>
            <p:ph idx="1"/>
          </p:nvPr>
        </p:nvSpPr>
        <p:spPr/>
        <p:txBody>
          <a:bodyPr>
            <a:normAutofit/>
          </a:bodyPr>
          <a:lstStyle/>
          <a:p>
            <a:pPr marL="0" indent="0">
              <a:buNone/>
            </a:pPr>
            <a:r>
              <a:rPr lang="en-US" sz="4000" dirty="0" smtClean="0">
                <a:latin typeface="Franklin Gothic Medium"/>
                <a:cs typeface="Franklin Gothic Medium"/>
              </a:rPr>
              <a:t>Individual reflection / journaling</a:t>
            </a:r>
          </a:p>
          <a:p>
            <a:pPr marL="0" indent="0">
              <a:buNone/>
            </a:pPr>
            <a:r>
              <a:rPr lang="en-US" sz="4000" dirty="0" smtClean="0">
                <a:latin typeface="Franklin Gothic Medium"/>
                <a:cs typeface="Franklin Gothic Medium"/>
              </a:rPr>
              <a:t>-  What did I contribute personally?</a:t>
            </a:r>
          </a:p>
          <a:p>
            <a:pPr>
              <a:buFontTx/>
              <a:buChar char="-"/>
            </a:pPr>
            <a:r>
              <a:rPr lang="en-US" sz="4000" dirty="0" smtClean="0">
                <a:latin typeface="Franklin Gothic Medium"/>
                <a:cs typeface="Franklin Gothic Medium"/>
              </a:rPr>
              <a:t>What would I do differently next time?</a:t>
            </a:r>
          </a:p>
          <a:p>
            <a:pPr>
              <a:buFontTx/>
              <a:buChar char="-"/>
            </a:pPr>
            <a:r>
              <a:rPr lang="en-US" sz="4000" dirty="0" smtClean="0">
                <a:latin typeface="Franklin Gothic Medium"/>
                <a:cs typeface="Franklin Gothic Medium"/>
              </a:rPr>
              <a:t>What did I care about?</a:t>
            </a:r>
          </a:p>
          <a:p>
            <a:pPr>
              <a:buFontTx/>
              <a:buChar char="-"/>
            </a:pPr>
            <a:r>
              <a:rPr lang="en-US" sz="4000" dirty="0" smtClean="0">
                <a:latin typeface="Franklin Gothic Medium"/>
                <a:cs typeface="Franklin Gothic Medium"/>
              </a:rPr>
              <a:t>What would I like to do next?</a:t>
            </a:r>
            <a:endParaRPr lang="en-US" sz="4000" dirty="0">
              <a:latin typeface="Franklin Gothic Medium"/>
              <a:cs typeface="Franklin Gothic Medium"/>
            </a:endParaRPr>
          </a:p>
        </p:txBody>
      </p:sp>
    </p:spTree>
    <p:extLst>
      <p:ext uri="{BB962C8B-B14F-4D97-AF65-F5344CB8AC3E}">
        <p14:creationId xmlns:p14="http://schemas.microsoft.com/office/powerpoint/2010/main" val="22139986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8058"/>
            <a:ext cx="8229600" cy="731704"/>
          </a:xfrm>
        </p:spPr>
        <p:txBody>
          <a:bodyPr>
            <a:normAutofit fontScale="90000"/>
          </a:bodyPr>
          <a:lstStyle/>
          <a:p>
            <a:r>
              <a:rPr lang="en-US" dirty="0" smtClean="0">
                <a:latin typeface="+mn-lt"/>
                <a:cs typeface="Arial"/>
              </a:rPr>
              <a:t>Taking action steps</a:t>
            </a:r>
            <a:endParaRPr lang="en-US" dirty="0">
              <a:latin typeface="+mn-lt"/>
              <a:cs typeface="Aria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51729131"/>
              </p:ext>
            </p:extLst>
          </p:nvPr>
        </p:nvGraphicFramePr>
        <p:xfrm>
          <a:off x="388174" y="896045"/>
          <a:ext cx="8298625" cy="5178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9921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439013D6-043F-DE49-A9BC-2D6EA55FEB1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04AEC2D2-9952-6F4A-8D7B-7544BE7804B5}"/>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F0DD5A7F-1D51-5D4A-B347-7565E722F814}"/>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8EABCCE3-E355-E144-8ACA-27782B5A2A17}"/>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13473665-2959-8E4F-A97A-73F964503212}"/>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4B29DD04-5B1F-124F-B6FE-F5B78E8BD7F5}"/>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graphicEl>
                                              <a:dgm id="{96388727-5877-F548-8A38-F7D339B97DBC}"/>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graphicEl>
                                              <a:dgm id="{9E7D936B-170E-CC4E-BC92-60841E4F057B}"/>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graphicEl>
                                              <a:dgm id="{A7B4E7C7-F0EE-104A-84BD-99F81B566706}"/>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graphicEl>
                                              <a:dgm id="{A7F4A276-B17D-4647-AF7F-B80158714074}"/>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 nodeType="clickEffect">
                                  <p:stCondLst>
                                    <p:cond delay="0"/>
                                  </p:stCondLst>
                                  <p:childTnLst>
                                    <p:set>
                                      <p:cBhvr>
                                        <p:cTn id="46" dur="1" fill="hold">
                                          <p:stCondLst>
                                            <p:cond delay="0"/>
                                          </p:stCondLst>
                                        </p:cTn>
                                        <p:tgtEl>
                                          <p:spTgt spid="4">
                                            <p:graphicEl>
                                              <a:dgm id="{439013D6-043F-DE49-A9BC-2D6EA55FEB17}"/>
                                            </p:graphic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4">
                                            <p:graphicEl>
                                              <a:dgm id="{04AEC2D2-9952-6F4A-8D7B-7544BE7804B5}"/>
                                            </p:graphic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1" nodeType="clickEffect">
                                  <p:stCondLst>
                                    <p:cond delay="0"/>
                                  </p:stCondLst>
                                  <p:childTnLst>
                                    <p:set>
                                      <p:cBhvr>
                                        <p:cTn id="54" dur="1" fill="hold">
                                          <p:stCondLst>
                                            <p:cond delay="0"/>
                                          </p:stCondLst>
                                        </p:cTn>
                                        <p:tgtEl>
                                          <p:spTgt spid="4">
                                            <p:graphicEl>
                                              <a:dgm id="{F0DD5A7F-1D51-5D4A-B347-7565E722F814}"/>
                                            </p:graphic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1" nodeType="clickEffect">
                                  <p:stCondLst>
                                    <p:cond delay="0"/>
                                  </p:stCondLst>
                                  <p:childTnLst>
                                    <p:set>
                                      <p:cBhvr>
                                        <p:cTn id="58" dur="1" fill="hold">
                                          <p:stCondLst>
                                            <p:cond delay="0"/>
                                          </p:stCondLst>
                                        </p:cTn>
                                        <p:tgtEl>
                                          <p:spTgt spid="4">
                                            <p:graphicEl>
                                              <a:dgm id="{8EABCCE3-E355-E144-8ACA-27782B5A2A17}"/>
                                            </p:graphic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1" nodeType="clickEffect">
                                  <p:stCondLst>
                                    <p:cond delay="0"/>
                                  </p:stCondLst>
                                  <p:childTnLst>
                                    <p:set>
                                      <p:cBhvr>
                                        <p:cTn id="62" dur="1" fill="hold">
                                          <p:stCondLst>
                                            <p:cond delay="0"/>
                                          </p:stCondLst>
                                        </p:cTn>
                                        <p:tgtEl>
                                          <p:spTgt spid="4">
                                            <p:graphicEl>
                                              <a:dgm id="{13473665-2959-8E4F-A97A-73F964503212}"/>
                                            </p:graphic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1" nodeType="clickEffect">
                                  <p:stCondLst>
                                    <p:cond delay="0"/>
                                  </p:stCondLst>
                                  <p:childTnLst>
                                    <p:set>
                                      <p:cBhvr>
                                        <p:cTn id="66" dur="1" fill="hold">
                                          <p:stCondLst>
                                            <p:cond delay="0"/>
                                          </p:stCondLst>
                                        </p:cTn>
                                        <p:tgtEl>
                                          <p:spTgt spid="4">
                                            <p:graphicEl>
                                              <a:dgm id="{4B29DD04-5B1F-124F-B6FE-F5B78E8BD7F5}"/>
                                            </p:graphic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1" nodeType="clickEffect">
                                  <p:stCondLst>
                                    <p:cond delay="0"/>
                                  </p:stCondLst>
                                  <p:childTnLst>
                                    <p:set>
                                      <p:cBhvr>
                                        <p:cTn id="70" dur="1" fill="hold">
                                          <p:stCondLst>
                                            <p:cond delay="0"/>
                                          </p:stCondLst>
                                        </p:cTn>
                                        <p:tgtEl>
                                          <p:spTgt spid="4">
                                            <p:graphicEl>
                                              <a:dgm id="{96388727-5877-F548-8A38-F7D339B97DBC}"/>
                                            </p:graphic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1" nodeType="clickEffect">
                                  <p:stCondLst>
                                    <p:cond delay="0"/>
                                  </p:stCondLst>
                                  <p:childTnLst>
                                    <p:set>
                                      <p:cBhvr>
                                        <p:cTn id="74" dur="1" fill="hold">
                                          <p:stCondLst>
                                            <p:cond delay="0"/>
                                          </p:stCondLst>
                                        </p:cTn>
                                        <p:tgtEl>
                                          <p:spTgt spid="4">
                                            <p:graphicEl>
                                              <a:dgm id="{9E7D936B-170E-CC4E-BC92-60841E4F057B}"/>
                                            </p:graphic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1" nodeType="clickEffect">
                                  <p:stCondLst>
                                    <p:cond delay="0"/>
                                  </p:stCondLst>
                                  <p:childTnLst>
                                    <p:set>
                                      <p:cBhvr>
                                        <p:cTn id="78" dur="1" fill="hold">
                                          <p:stCondLst>
                                            <p:cond delay="0"/>
                                          </p:stCondLst>
                                        </p:cTn>
                                        <p:tgtEl>
                                          <p:spTgt spid="4">
                                            <p:graphicEl>
                                              <a:dgm id="{A7B4E7C7-F0EE-104A-84BD-99F81B566706}"/>
                                            </p:graphic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1" nodeType="clickEffect">
                                  <p:stCondLst>
                                    <p:cond delay="0"/>
                                  </p:stCondLst>
                                  <p:childTnLst>
                                    <p:set>
                                      <p:cBhvr>
                                        <p:cTn id="82" dur="1" fill="hold">
                                          <p:stCondLst>
                                            <p:cond delay="0"/>
                                          </p:stCondLst>
                                        </p:cTn>
                                        <p:tgtEl>
                                          <p:spTgt spid="4">
                                            <p:graphicEl>
                                              <a:dgm id="{A7F4A276-B17D-4647-AF7F-B8015871407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Graphic spid="4" grpId="1">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B36BEBD-29C6-4040-8AC7-4AA9D08D8F7F}"/>
              </a:ext>
            </a:extLst>
          </p:cNvPr>
          <p:cNvSpPr>
            <a:spLocks noGrp="1"/>
          </p:cNvSpPr>
          <p:nvPr>
            <p:ph type="title"/>
          </p:nvPr>
        </p:nvSpPr>
        <p:spPr/>
        <p:txBody>
          <a:bodyPr/>
          <a:lstStyle/>
          <a:p>
            <a:r>
              <a:rPr lang="en-US" b="1" dirty="0">
                <a:latin typeface="Franklin Gothic Medium"/>
                <a:cs typeface="Franklin Gothic Medium"/>
              </a:rPr>
              <a:t>1. Visioning</a:t>
            </a:r>
          </a:p>
        </p:txBody>
      </p:sp>
      <p:sp>
        <p:nvSpPr>
          <p:cNvPr id="3" name="Content Placeholder 2">
            <a:extLst>
              <a:ext uri="{FF2B5EF4-FFF2-40B4-BE49-F238E27FC236}">
                <a16:creationId xmlns="" xmlns:a16="http://schemas.microsoft.com/office/drawing/2014/main" id="{C4DEC34A-63E9-DB4C-B155-5A250BA08E4D}"/>
              </a:ext>
            </a:extLst>
          </p:cNvPr>
          <p:cNvSpPr>
            <a:spLocks noGrp="1"/>
          </p:cNvSpPr>
          <p:nvPr>
            <p:ph idx="1"/>
          </p:nvPr>
        </p:nvSpPr>
        <p:spPr/>
        <p:txBody>
          <a:bodyPr/>
          <a:lstStyle/>
          <a:p>
            <a:pPr marL="514350" indent="-514350">
              <a:buAutoNum type="alphaLcParenR"/>
            </a:pPr>
            <a:r>
              <a:rPr lang="en-GB" dirty="0" smtClean="0">
                <a:latin typeface="Franklin Gothic Medium"/>
                <a:cs typeface="Franklin Gothic Medium"/>
              </a:rPr>
              <a:t>Walk </a:t>
            </a:r>
            <a:r>
              <a:rPr lang="en-GB" dirty="0">
                <a:latin typeface="Franklin Gothic Medium"/>
                <a:cs typeface="Franklin Gothic Medium"/>
              </a:rPr>
              <a:t>in local area of school or around school grounds noticing what like and don’t </a:t>
            </a:r>
            <a:r>
              <a:rPr lang="en-GB" dirty="0" smtClean="0">
                <a:latin typeface="Franklin Gothic Medium"/>
                <a:cs typeface="Franklin Gothic Medium"/>
              </a:rPr>
              <a:t>like.</a:t>
            </a:r>
            <a:endParaRPr lang="en-GB" dirty="0">
              <a:latin typeface="Franklin Gothic Medium"/>
              <a:cs typeface="Franklin Gothic Medium"/>
            </a:endParaRPr>
          </a:p>
          <a:p>
            <a:pPr marL="514350" indent="-514350">
              <a:buAutoNum type="alphaLcParenR"/>
            </a:pPr>
            <a:r>
              <a:rPr lang="en-GB" dirty="0" smtClean="0">
                <a:latin typeface="Franklin Gothic Medium"/>
                <a:cs typeface="Franklin Gothic Medium"/>
              </a:rPr>
              <a:t>Here </a:t>
            </a:r>
            <a:r>
              <a:rPr lang="en-GB" dirty="0">
                <a:latin typeface="Franklin Gothic Medium"/>
                <a:cs typeface="Franklin Gothic Medium"/>
              </a:rPr>
              <a:t>are some suggested prompt questions to ask to bring a more focused approach to the </a:t>
            </a:r>
            <a:r>
              <a:rPr lang="en-GB" dirty="0" smtClean="0">
                <a:latin typeface="Franklin Gothic Medium"/>
                <a:cs typeface="Franklin Gothic Medium"/>
              </a:rPr>
              <a:t>walk. </a:t>
            </a:r>
            <a:endParaRPr lang="en-GB" dirty="0">
              <a:latin typeface="Franklin Gothic Medium"/>
              <a:cs typeface="Franklin Gothic Medium"/>
            </a:endParaRPr>
          </a:p>
          <a:p>
            <a:pPr marL="0" indent="0">
              <a:buNone/>
            </a:pPr>
            <a:endParaRPr lang="en-US" dirty="0"/>
          </a:p>
        </p:txBody>
      </p:sp>
    </p:spTree>
    <p:extLst>
      <p:ext uri="{BB962C8B-B14F-4D97-AF65-F5344CB8AC3E}">
        <p14:creationId xmlns:p14="http://schemas.microsoft.com/office/powerpoint/2010/main" val="138579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2525"/>
            <a:ext cx="8229600" cy="659075"/>
          </a:xfrm>
        </p:spPr>
        <p:txBody>
          <a:bodyPr>
            <a:normAutofit/>
          </a:bodyPr>
          <a:lstStyle/>
          <a:p>
            <a:r>
              <a:rPr lang="en-US" sz="2800" dirty="0" smtClean="0">
                <a:latin typeface="Franklin Gothic Medium"/>
                <a:cs typeface="Franklin Gothic Medium"/>
              </a:rPr>
              <a:t>Prompt questions </a:t>
            </a:r>
            <a:endParaRPr lang="en-US" sz="2800" dirty="0">
              <a:latin typeface="Franklin Gothic Medium"/>
              <a:cs typeface="Franklin Gothic Medium"/>
            </a:endParaRPr>
          </a:p>
        </p:txBody>
      </p:sp>
      <p:sp>
        <p:nvSpPr>
          <p:cNvPr id="3" name="Content Placeholder 2"/>
          <p:cNvSpPr>
            <a:spLocks noGrp="1"/>
          </p:cNvSpPr>
          <p:nvPr>
            <p:ph idx="1"/>
          </p:nvPr>
        </p:nvSpPr>
        <p:spPr>
          <a:xfrm>
            <a:off x="457200" y="545482"/>
            <a:ext cx="8229600" cy="5259182"/>
          </a:xfrm>
        </p:spPr>
        <p:txBody>
          <a:bodyPr>
            <a:normAutofit fontScale="25000" lnSpcReduction="20000"/>
          </a:bodyPr>
          <a:lstStyle/>
          <a:p>
            <a:pPr marL="0" indent="0">
              <a:buNone/>
            </a:pPr>
            <a:r>
              <a:rPr lang="en-GB" sz="4400" dirty="0">
                <a:latin typeface="Franklin Gothic Medium"/>
                <a:cs typeface="Franklin Gothic Medium"/>
              </a:rPr>
              <a:t>School </a:t>
            </a:r>
          </a:p>
          <a:p>
            <a:pPr marL="0" indent="0">
              <a:buNone/>
            </a:pPr>
            <a:r>
              <a:rPr lang="en-GB" sz="4400" dirty="0">
                <a:latin typeface="Franklin Gothic Medium"/>
                <a:cs typeface="Franklin Gothic Medium"/>
              </a:rPr>
              <a:t>Outside: </a:t>
            </a:r>
          </a:p>
          <a:p>
            <a:pPr marL="514350" lvl="0" indent="-514350">
              <a:buFont typeface="+mj-lt"/>
              <a:buAutoNum type="arabicPeriod"/>
            </a:pPr>
            <a:r>
              <a:rPr lang="en-GB" sz="4400" dirty="0">
                <a:latin typeface="Franklin Gothic Medium"/>
                <a:cs typeface="Franklin Gothic Medium"/>
              </a:rPr>
              <a:t>What do you like / not like?</a:t>
            </a:r>
          </a:p>
          <a:p>
            <a:pPr marL="514350" lvl="0" indent="-514350">
              <a:buFont typeface="+mj-lt"/>
              <a:buAutoNum type="arabicPeriod"/>
            </a:pPr>
            <a:r>
              <a:rPr lang="en-GB" sz="4400" dirty="0">
                <a:latin typeface="Franklin Gothic Medium"/>
                <a:cs typeface="Franklin Gothic Medium"/>
              </a:rPr>
              <a:t>What are the facilities in the recreation areas?</a:t>
            </a:r>
          </a:p>
          <a:p>
            <a:pPr marL="514350" lvl="0" indent="-514350">
              <a:buFont typeface="+mj-lt"/>
              <a:buAutoNum type="arabicPeriod"/>
            </a:pPr>
            <a:r>
              <a:rPr lang="en-GB" sz="4400" dirty="0">
                <a:latin typeface="Franklin Gothic Medium"/>
                <a:cs typeface="Franklin Gothic Medium"/>
              </a:rPr>
              <a:t>What are </a:t>
            </a:r>
            <a:r>
              <a:rPr lang="en-GB" sz="4400" dirty="0" smtClean="0">
                <a:latin typeface="Franklin Gothic Medium"/>
                <a:cs typeface="Franklin Gothic Medium"/>
              </a:rPr>
              <a:t>the </a:t>
            </a:r>
            <a:r>
              <a:rPr lang="en-GB" sz="4400" dirty="0">
                <a:latin typeface="Franklin Gothic Medium"/>
                <a:cs typeface="Franklin Gothic Medium"/>
              </a:rPr>
              <a:t>opportunities for different types of play? (Primary)</a:t>
            </a:r>
          </a:p>
          <a:p>
            <a:pPr marL="514350" lvl="0" indent="-514350">
              <a:buFont typeface="+mj-lt"/>
              <a:buAutoNum type="arabicPeriod"/>
            </a:pPr>
            <a:r>
              <a:rPr lang="en-GB" sz="4400" dirty="0">
                <a:latin typeface="Franklin Gothic Medium"/>
                <a:cs typeface="Franklin Gothic Medium"/>
              </a:rPr>
              <a:t>Are all genders using the different areas equally?</a:t>
            </a:r>
          </a:p>
          <a:p>
            <a:pPr marL="514350" lvl="0" indent="-514350">
              <a:buFont typeface="+mj-lt"/>
              <a:buAutoNum type="arabicPeriod"/>
            </a:pPr>
            <a:r>
              <a:rPr lang="en-GB" sz="4400" dirty="0">
                <a:latin typeface="Franklin Gothic Medium"/>
                <a:cs typeface="Franklin Gothic Medium"/>
              </a:rPr>
              <a:t>Are there places to sit and be quiet or talk?</a:t>
            </a:r>
          </a:p>
          <a:p>
            <a:pPr marL="514350" lvl="0" indent="-514350">
              <a:buFont typeface="+mj-lt"/>
              <a:buAutoNum type="arabicPeriod"/>
            </a:pPr>
            <a:r>
              <a:rPr lang="en-GB" sz="4400" dirty="0">
                <a:latin typeface="Franklin Gothic Medium"/>
                <a:cs typeface="Franklin Gothic Medium"/>
              </a:rPr>
              <a:t>Are there wildlife areas? What are they like?</a:t>
            </a:r>
          </a:p>
          <a:p>
            <a:pPr marL="514350" lvl="0" indent="-514350">
              <a:buFont typeface="+mj-lt"/>
              <a:buAutoNum type="arabicPeriod"/>
            </a:pPr>
            <a:r>
              <a:rPr lang="en-GB" sz="4400" dirty="0">
                <a:latin typeface="Franklin Gothic Medium"/>
                <a:cs typeface="Franklin Gothic Medium"/>
              </a:rPr>
              <a:t>Can you see any birds or other animals?</a:t>
            </a:r>
          </a:p>
          <a:p>
            <a:pPr marL="514350" lvl="0" indent="-514350">
              <a:buFont typeface="+mj-lt"/>
              <a:buAutoNum type="arabicPeriod"/>
            </a:pPr>
            <a:r>
              <a:rPr lang="en-GB" sz="4400" dirty="0">
                <a:latin typeface="Franklin Gothic Medium"/>
                <a:cs typeface="Franklin Gothic Medium"/>
              </a:rPr>
              <a:t>Are there growing areas? What are they like?</a:t>
            </a:r>
          </a:p>
          <a:p>
            <a:pPr marL="514350" lvl="0" indent="-514350">
              <a:buFont typeface="+mj-lt"/>
              <a:buAutoNum type="arabicPeriod"/>
            </a:pPr>
            <a:r>
              <a:rPr lang="en-GB" sz="4400" dirty="0">
                <a:latin typeface="Franklin Gothic Medium"/>
                <a:cs typeface="Franklin Gothic Medium"/>
              </a:rPr>
              <a:t>Are there trees? What size / age are they?</a:t>
            </a:r>
          </a:p>
          <a:p>
            <a:pPr marL="514350" lvl="0" indent="-514350">
              <a:buFont typeface="+mj-lt"/>
              <a:buAutoNum type="arabicPeriod"/>
            </a:pPr>
            <a:r>
              <a:rPr lang="en-GB" sz="4400" dirty="0">
                <a:latin typeface="Franklin Gothic Medium"/>
                <a:cs typeface="Franklin Gothic Medium"/>
              </a:rPr>
              <a:t>Is there litter on the ground?</a:t>
            </a:r>
          </a:p>
          <a:p>
            <a:pPr marL="514350" lvl="0" indent="-514350">
              <a:buFont typeface="+mj-lt"/>
              <a:buAutoNum type="arabicPeriod"/>
            </a:pPr>
            <a:r>
              <a:rPr lang="en-GB" sz="4400" dirty="0">
                <a:latin typeface="Franklin Gothic Medium"/>
                <a:cs typeface="Franklin Gothic Medium"/>
              </a:rPr>
              <a:t>Are there recycling bins? Compost bins?</a:t>
            </a:r>
          </a:p>
          <a:p>
            <a:pPr marL="514350" lvl="0" indent="-514350">
              <a:buFont typeface="+mj-lt"/>
              <a:buAutoNum type="arabicPeriod"/>
            </a:pPr>
            <a:r>
              <a:rPr lang="en-GB" sz="4400" dirty="0">
                <a:latin typeface="Franklin Gothic Medium"/>
                <a:cs typeface="Franklin Gothic Medium"/>
              </a:rPr>
              <a:t>What can you hear / smell?</a:t>
            </a:r>
          </a:p>
          <a:p>
            <a:pPr marL="514350" lvl="0" indent="-514350">
              <a:buFont typeface="+mj-lt"/>
              <a:buAutoNum type="arabicPeriod"/>
            </a:pPr>
            <a:r>
              <a:rPr lang="en-GB" sz="4400" dirty="0">
                <a:latin typeface="Franklin Gothic Medium"/>
                <a:cs typeface="Franklin Gothic Medium"/>
              </a:rPr>
              <a:t>How do you feel outside?</a:t>
            </a:r>
          </a:p>
          <a:p>
            <a:pPr marL="514350" lvl="0" indent="-514350">
              <a:buFont typeface="+mj-lt"/>
              <a:buAutoNum type="arabicPeriod"/>
            </a:pPr>
            <a:r>
              <a:rPr lang="en-GB" sz="4400" dirty="0">
                <a:latin typeface="Franklin Gothic Medium"/>
                <a:cs typeface="Franklin Gothic Medium"/>
              </a:rPr>
              <a:t>What would you change?</a:t>
            </a:r>
          </a:p>
          <a:p>
            <a:pPr marL="0" indent="0">
              <a:buNone/>
            </a:pPr>
            <a:r>
              <a:rPr lang="en-GB" sz="4400" dirty="0">
                <a:latin typeface="Franklin Gothic Medium"/>
                <a:cs typeface="Franklin Gothic Medium"/>
              </a:rPr>
              <a:t> </a:t>
            </a:r>
          </a:p>
          <a:p>
            <a:pPr marL="0" indent="0">
              <a:buNone/>
            </a:pPr>
            <a:r>
              <a:rPr lang="en-GB" sz="4400" dirty="0">
                <a:latin typeface="Franklin Gothic Medium"/>
                <a:cs typeface="Franklin Gothic Medium"/>
              </a:rPr>
              <a:t>Inside: </a:t>
            </a:r>
          </a:p>
          <a:p>
            <a:pPr marL="514350" lvl="0" indent="-514350">
              <a:buFont typeface="+mj-lt"/>
              <a:buAutoNum type="arabicPeriod"/>
            </a:pPr>
            <a:r>
              <a:rPr lang="en-GB" sz="4400" dirty="0">
                <a:latin typeface="Franklin Gothic Medium"/>
                <a:cs typeface="Franklin Gothic Medium"/>
              </a:rPr>
              <a:t>What do you like / not like?</a:t>
            </a:r>
          </a:p>
          <a:p>
            <a:pPr marL="514350" lvl="0" indent="-514350">
              <a:buFont typeface="+mj-lt"/>
              <a:buAutoNum type="arabicPeriod"/>
            </a:pPr>
            <a:r>
              <a:rPr lang="en-GB" sz="4400" dirty="0">
                <a:latin typeface="Franklin Gothic Medium"/>
                <a:cs typeface="Franklin Gothic Medium"/>
              </a:rPr>
              <a:t>What is the entrance area like?  How welcoming is it? Are the languages in the local community displayed? Can you tell what values the school has from looking at the entrance area?</a:t>
            </a:r>
          </a:p>
          <a:p>
            <a:pPr marL="514350" lvl="0" indent="-514350">
              <a:buFont typeface="+mj-lt"/>
              <a:buAutoNum type="arabicPeriod"/>
            </a:pPr>
            <a:r>
              <a:rPr lang="en-GB" sz="4400" dirty="0">
                <a:latin typeface="Franklin Gothic Medium"/>
                <a:cs typeface="Franklin Gothic Medium"/>
              </a:rPr>
              <a:t>What are the corridors like? Do you feel happy and safe walking around school?</a:t>
            </a:r>
          </a:p>
          <a:p>
            <a:pPr marL="514350" lvl="0" indent="-514350">
              <a:buFont typeface="+mj-lt"/>
              <a:buAutoNum type="arabicPeriod"/>
            </a:pPr>
            <a:r>
              <a:rPr lang="en-GB" sz="4400" dirty="0">
                <a:latin typeface="Franklin Gothic Medium"/>
                <a:cs typeface="Franklin Gothic Medium"/>
              </a:rPr>
              <a:t>Are there any areas where you don’t feel safe?</a:t>
            </a:r>
          </a:p>
          <a:p>
            <a:pPr marL="514350" lvl="0" indent="-514350">
              <a:buFont typeface="+mj-lt"/>
              <a:buAutoNum type="arabicPeriod"/>
            </a:pPr>
            <a:r>
              <a:rPr lang="en-GB" sz="4400" dirty="0">
                <a:latin typeface="Franklin Gothic Medium"/>
                <a:cs typeface="Franklin Gothic Medium"/>
              </a:rPr>
              <a:t>What are the toilets like?</a:t>
            </a:r>
          </a:p>
          <a:p>
            <a:pPr marL="514350" lvl="0" indent="-514350">
              <a:buFont typeface="+mj-lt"/>
              <a:buAutoNum type="arabicPeriod"/>
            </a:pPr>
            <a:r>
              <a:rPr lang="en-GB" sz="4400" dirty="0">
                <a:latin typeface="Franklin Gothic Medium"/>
                <a:cs typeface="Franklin Gothic Medium"/>
              </a:rPr>
              <a:t>What displays are on the walls of the corridors and other communal areas, such as the hall?</a:t>
            </a:r>
          </a:p>
          <a:p>
            <a:pPr marL="514350" lvl="0" indent="-514350">
              <a:buFont typeface="+mj-lt"/>
              <a:buAutoNum type="arabicPeriod"/>
            </a:pPr>
            <a:r>
              <a:rPr lang="en-GB" sz="4400" dirty="0">
                <a:latin typeface="Franklin Gothic Medium"/>
                <a:cs typeface="Franklin Gothic Medium"/>
              </a:rPr>
              <a:t>Do the displays reflect diversity in society?</a:t>
            </a:r>
          </a:p>
          <a:p>
            <a:pPr marL="514350" lvl="0" indent="-514350">
              <a:buFont typeface="+mj-lt"/>
              <a:buAutoNum type="arabicPeriod"/>
            </a:pPr>
            <a:r>
              <a:rPr lang="en-GB" sz="4400" dirty="0">
                <a:latin typeface="Franklin Gothic Medium"/>
                <a:cs typeface="Franklin Gothic Medium"/>
              </a:rPr>
              <a:t>Is there gender stereotyping in the displays?</a:t>
            </a:r>
          </a:p>
          <a:p>
            <a:pPr marL="514350" lvl="0" indent="-514350">
              <a:buFont typeface="+mj-lt"/>
              <a:buAutoNum type="arabicPeriod"/>
            </a:pPr>
            <a:r>
              <a:rPr lang="en-GB" sz="4400" dirty="0">
                <a:latin typeface="Franklin Gothic Medium"/>
                <a:cs typeface="Franklin Gothic Medium"/>
              </a:rPr>
              <a:t>Are there as many pictures of girls/women as boys/men?</a:t>
            </a:r>
          </a:p>
          <a:p>
            <a:pPr marL="514350" lvl="0" indent="-514350">
              <a:buFont typeface="+mj-lt"/>
              <a:buAutoNum type="arabicPeriod"/>
            </a:pPr>
            <a:r>
              <a:rPr lang="en-GB" sz="4400" dirty="0">
                <a:latin typeface="Franklin Gothic Medium"/>
                <a:cs typeface="Franklin Gothic Medium"/>
              </a:rPr>
              <a:t>Are there plants and other natural objects in the corridors, halls and classrooms?</a:t>
            </a:r>
          </a:p>
          <a:p>
            <a:pPr marL="514350" lvl="0" indent="-514350">
              <a:buFont typeface="+mj-lt"/>
              <a:buAutoNum type="arabicPeriod"/>
            </a:pPr>
            <a:r>
              <a:rPr lang="en-GB" sz="4400" dirty="0">
                <a:latin typeface="Franklin Gothic Medium"/>
                <a:cs typeface="Franklin Gothic Medium"/>
              </a:rPr>
              <a:t>Are there reusing and recycling facilities in the classrooms?</a:t>
            </a:r>
          </a:p>
          <a:p>
            <a:pPr marL="514350" lvl="0" indent="-514350">
              <a:buFont typeface="+mj-lt"/>
              <a:buAutoNum type="arabicPeriod"/>
            </a:pPr>
            <a:r>
              <a:rPr lang="en-GB" sz="4400" dirty="0">
                <a:latin typeface="Franklin Gothic Medium"/>
                <a:cs typeface="Franklin Gothic Medium"/>
              </a:rPr>
              <a:t>Do adults and learners look happy?</a:t>
            </a:r>
          </a:p>
          <a:p>
            <a:pPr marL="514350" lvl="0" indent="-514350">
              <a:buFont typeface="+mj-lt"/>
              <a:buAutoNum type="arabicPeriod"/>
            </a:pPr>
            <a:r>
              <a:rPr lang="en-GB" sz="4400" dirty="0">
                <a:latin typeface="Franklin Gothic Medium"/>
                <a:cs typeface="Franklin Gothic Medium"/>
              </a:rPr>
              <a:t> What can you hear? What are noise levels like? Is anybody shouting?</a:t>
            </a:r>
          </a:p>
          <a:p>
            <a:pPr marL="514350" lvl="0" indent="-514350">
              <a:buFont typeface="+mj-lt"/>
              <a:buAutoNum type="arabicPeriod"/>
            </a:pPr>
            <a:r>
              <a:rPr lang="en-GB" sz="4400" dirty="0">
                <a:latin typeface="Franklin Gothic Medium"/>
                <a:cs typeface="Franklin Gothic Medium"/>
              </a:rPr>
              <a:t> Are there quiet spaces which anyone can access if they wish?</a:t>
            </a:r>
          </a:p>
          <a:p>
            <a:pPr marL="0" indent="0">
              <a:buNone/>
            </a:pPr>
            <a:r>
              <a:rPr lang="en-GB" sz="4000" dirty="0"/>
              <a:t> </a:t>
            </a:r>
          </a:p>
          <a:p>
            <a:pPr marL="0" indent="0">
              <a:buNone/>
            </a:pPr>
            <a:r>
              <a:rPr lang="en-GB" dirty="0"/>
              <a:t> </a:t>
            </a:r>
          </a:p>
          <a:p>
            <a:endParaRPr lang="en-US" dirty="0"/>
          </a:p>
        </p:txBody>
      </p:sp>
    </p:spTree>
    <p:extLst>
      <p:ext uri="{BB962C8B-B14F-4D97-AF65-F5344CB8AC3E}">
        <p14:creationId xmlns:p14="http://schemas.microsoft.com/office/powerpoint/2010/main" val="248322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
                                            <p:txEl>
                                              <p:pRg st="19" end="19"/>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
                                            <p:txEl>
                                              <p:pRg st="20" end="20"/>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
                                            <p:txEl>
                                              <p:pRg st="21" end="21"/>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
                                            <p:txEl>
                                              <p:pRg st="22" end="22"/>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
                                            <p:txEl>
                                              <p:pRg st="23" end="23"/>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
                                            <p:txEl>
                                              <p:pRg st="24" end="24"/>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
                                            <p:txEl>
                                              <p:pRg st="25" end="25"/>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
                                            <p:txEl>
                                              <p:pRg st="26" end="26"/>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3">
                                            <p:txEl>
                                              <p:pRg st="27" end="27"/>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3">
                                            <p:txEl>
                                              <p:pRg st="28" end="28"/>
                                            </p:txEl>
                                          </p:spTgt>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3">
                                            <p:txEl>
                                              <p:pRg st="29" end="29"/>
                                            </p:txEl>
                                          </p:spTgt>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3">
                                            <p:txEl>
                                              <p:pRg st="30" end="30"/>
                                            </p:txEl>
                                          </p:spTgt>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3">
                                            <p:txEl>
                                              <p:pRg st="31" end="31"/>
                                            </p:txEl>
                                          </p:spTgt>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3">
                                            <p:txEl>
                                              <p:pRg st="32" end="32"/>
                                            </p:txEl>
                                          </p:spTgt>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3">
                                            <p:txEl>
                                              <p:pRg st="33" end="3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7688"/>
            <a:ext cx="8229600" cy="610550"/>
          </a:xfrm>
        </p:spPr>
        <p:txBody>
          <a:bodyPr>
            <a:normAutofit/>
          </a:bodyPr>
          <a:lstStyle/>
          <a:p>
            <a:r>
              <a:rPr lang="en-US" sz="2800" b="1" dirty="0">
                <a:latin typeface="+mn-lt"/>
              </a:rPr>
              <a:t>Prompt questions </a:t>
            </a:r>
          </a:p>
        </p:txBody>
      </p:sp>
      <p:sp>
        <p:nvSpPr>
          <p:cNvPr id="3" name="Content Placeholder 2"/>
          <p:cNvSpPr>
            <a:spLocks noGrp="1"/>
          </p:cNvSpPr>
          <p:nvPr>
            <p:ph idx="1"/>
          </p:nvPr>
        </p:nvSpPr>
        <p:spPr>
          <a:xfrm>
            <a:off x="457200" y="708238"/>
            <a:ext cx="8229600" cy="5417925"/>
          </a:xfrm>
        </p:spPr>
        <p:txBody>
          <a:bodyPr>
            <a:normAutofit fontScale="32500" lnSpcReduction="20000"/>
          </a:bodyPr>
          <a:lstStyle/>
          <a:p>
            <a:pPr marL="0" indent="0">
              <a:buNone/>
            </a:pPr>
            <a:r>
              <a:rPr lang="en-GB" dirty="0">
                <a:latin typeface="Franklin Gothic Medium"/>
                <a:cs typeface="Franklin Gothic Medium"/>
              </a:rPr>
              <a:t>Local Area</a:t>
            </a:r>
          </a:p>
          <a:p>
            <a:pPr marL="0" indent="0">
              <a:buNone/>
            </a:pPr>
            <a:r>
              <a:rPr lang="en-GB" dirty="0">
                <a:latin typeface="Franklin Gothic Medium"/>
                <a:cs typeface="Franklin Gothic Medium"/>
              </a:rPr>
              <a:t> </a:t>
            </a:r>
          </a:p>
          <a:p>
            <a:pPr marL="514350" lvl="0" indent="-514350">
              <a:buFont typeface="+mj-lt"/>
              <a:buAutoNum type="arabicPeriod"/>
            </a:pPr>
            <a:r>
              <a:rPr lang="en-GB" sz="3700" dirty="0">
                <a:latin typeface="Franklin Gothic Medium"/>
                <a:cs typeface="Franklin Gothic Medium"/>
              </a:rPr>
              <a:t>What do you like / not like?</a:t>
            </a:r>
          </a:p>
          <a:p>
            <a:pPr marL="514350" lvl="0" indent="-514350">
              <a:buFont typeface="+mj-lt"/>
              <a:buAutoNum type="arabicPeriod"/>
            </a:pPr>
            <a:r>
              <a:rPr lang="en-GB" sz="3700" dirty="0">
                <a:latin typeface="Franklin Gothic Medium"/>
                <a:cs typeface="Franklin Gothic Medium"/>
              </a:rPr>
              <a:t>Can you see any birds or other animals?</a:t>
            </a:r>
          </a:p>
          <a:p>
            <a:pPr marL="514350" lvl="0" indent="-514350">
              <a:buFont typeface="+mj-lt"/>
              <a:buAutoNum type="arabicPeriod"/>
            </a:pPr>
            <a:r>
              <a:rPr lang="en-GB" sz="3700" dirty="0">
                <a:latin typeface="Franklin Gothic Medium"/>
                <a:cs typeface="Franklin Gothic Medium"/>
              </a:rPr>
              <a:t>Are there trees? What size / age are they?</a:t>
            </a:r>
          </a:p>
          <a:p>
            <a:pPr marL="514350" lvl="0" indent="-514350">
              <a:buFont typeface="+mj-lt"/>
              <a:buAutoNum type="arabicPeriod"/>
            </a:pPr>
            <a:r>
              <a:rPr lang="en-GB" sz="3700" dirty="0">
                <a:latin typeface="Franklin Gothic Medium"/>
                <a:cs typeface="Franklin Gothic Medium"/>
              </a:rPr>
              <a:t>Is there litter on the ground?</a:t>
            </a:r>
          </a:p>
          <a:p>
            <a:pPr marL="514350" lvl="0" indent="-514350">
              <a:buFont typeface="+mj-lt"/>
              <a:buAutoNum type="arabicPeriod"/>
            </a:pPr>
            <a:r>
              <a:rPr lang="en-GB" sz="3700" dirty="0">
                <a:latin typeface="Franklin Gothic Medium"/>
                <a:cs typeface="Franklin Gothic Medium"/>
              </a:rPr>
              <a:t>Are there recycling bins? Compost bins?</a:t>
            </a:r>
          </a:p>
          <a:p>
            <a:pPr marL="514350" lvl="0" indent="-514350">
              <a:buFont typeface="+mj-lt"/>
              <a:buAutoNum type="arabicPeriod"/>
            </a:pPr>
            <a:r>
              <a:rPr lang="en-GB" sz="3700" dirty="0">
                <a:latin typeface="Franklin Gothic Medium"/>
                <a:cs typeface="Franklin Gothic Medium"/>
              </a:rPr>
              <a:t>What can you hear / smell?</a:t>
            </a:r>
          </a:p>
          <a:p>
            <a:pPr marL="514350" lvl="0" indent="-514350">
              <a:buFont typeface="+mj-lt"/>
              <a:buAutoNum type="arabicPeriod"/>
            </a:pPr>
            <a:r>
              <a:rPr lang="en-GB" sz="3700" dirty="0">
                <a:latin typeface="Franklin Gothic Medium"/>
                <a:cs typeface="Franklin Gothic Medium"/>
              </a:rPr>
              <a:t>How do you feel outside?</a:t>
            </a:r>
          </a:p>
          <a:p>
            <a:pPr marL="514350" lvl="0" indent="-514350">
              <a:buFont typeface="+mj-lt"/>
              <a:buAutoNum type="arabicPeriod"/>
            </a:pPr>
            <a:r>
              <a:rPr lang="en-GB" sz="3700" dirty="0">
                <a:latin typeface="Franklin Gothic Medium"/>
                <a:cs typeface="Franklin Gothic Medium"/>
              </a:rPr>
              <a:t>Are there places where children can play safely?</a:t>
            </a:r>
          </a:p>
          <a:p>
            <a:pPr marL="514350" lvl="0" indent="-514350">
              <a:buFont typeface="+mj-lt"/>
              <a:buAutoNum type="arabicPeriod"/>
            </a:pPr>
            <a:r>
              <a:rPr lang="en-GB" sz="3700" dirty="0">
                <a:latin typeface="Franklin Gothic Medium"/>
                <a:cs typeface="Franklin Gothic Medium"/>
              </a:rPr>
              <a:t>Are there areas where people can spend time with nature?</a:t>
            </a:r>
          </a:p>
          <a:p>
            <a:pPr marL="514350" lvl="0" indent="-514350">
              <a:buFont typeface="+mj-lt"/>
              <a:buAutoNum type="arabicPeriod"/>
            </a:pPr>
            <a:r>
              <a:rPr lang="en-GB" sz="3700" dirty="0">
                <a:latin typeface="Franklin Gothic Medium"/>
                <a:cs typeface="Franklin Gothic Medium"/>
              </a:rPr>
              <a:t>Are there sports areas?</a:t>
            </a:r>
          </a:p>
          <a:p>
            <a:pPr marL="514350" lvl="0" indent="-514350">
              <a:buFont typeface="+mj-lt"/>
              <a:buAutoNum type="arabicPeriod"/>
            </a:pPr>
            <a:r>
              <a:rPr lang="en-GB" sz="3700" dirty="0">
                <a:latin typeface="Franklin Gothic Medium"/>
                <a:cs typeface="Franklin Gothic Medium"/>
              </a:rPr>
              <a:t> Do you feel safe in all areas or are there places that you usually avoid going to?</a:t>
            </a:r>
          </a:p>
          <a:p>
            <a:pPr marL="514350" lvl="0" indent="-514350">
              <a:buFont typeface="+mj-lt"/>
              <a:buAutoNum type="arabicPeriod"/>
            </a:pPr>
            <a:r>
              <a:rPr lang="en-GB" sz="3700" dirty="0">
                <a:latin typeface="Franklin Gothic Medium"/>
                <a:cs typeface="Franklin Gothic Medium"/>
              </a:rPr>
              <a:t>Do people look happy?</a:t>
            </a:r>
          </a:p>
          <a:p>
            <a:pPr marL="514350" lvl="0" indent="-514350">
              <a:buFont typeface="+mj-lt"/>
              <a:buAutoNum type="arabicPeriod"/>
            </a:pPr>
            <a:r>
              <a:rPr lang="en-GB" sz="3700" dirty="0">
                <a:latin typeface="Franklin Gothic Medium"/>
                <a:cs typeface="Franklin Gothic Medium"/>
              </a:rPr>
              <a:t>Can you see any renewable energy sources e.g. solar panels, wind turbines?</a:t>
            </a:r>
          </a:p>
          <a:p>
            <a:pPr marL="514350" lvl="0" indent="-514350">
              <a:buFont typeface="+mj-lt"/>
              <a:buAutoNum type="arabicPeriod"/>
            </a:pPr>
            <a:r>
              <a:rPr lang="en-GB" sz="3700" dirty="0">
                <a:latin typeface="Franklin Gothic Medium"/>
                <a:cs typeface="Franklin Gothic Medium"/>
              </a:rPr>
              <a:t>Are there local shops? What are they?</a:t>
            </a:r>
          </a:p>
          <a:p>
            <a:pPr marL="514350" lvl="0" indent="-514350">
              <a:buFont typeface="+mj-lt"/>
              <a:buAutoNum type="arabicPeriod"/>
            </a:pPr>
            <a:r>
              <a:rPr lang="en-GB" sz="3700" dirty="0">
                <a:latin typeface="Franklin Gothic Medium"/>
                <a:cs typeface="Franklin Gothic Medium"/>
              </a:rPr>
              <a:t>Are there local cafes, pubs and other places where people can meet together?</a:t>
            </a:r>
          </a:p>
          <a:p>
            <a:pPr marL="514350" lvl="0" indent="-514350">
              <a:buFont typeface="+mj-lt"/>
              <a:buAutoNum type="arabicPeriod"/>
            </a:pPr>
            <a:r>
              <a:rPr lang="en-GB" sz="3700" dirty="0">
                <a:latin typeface="Franklin Gothic Medium"/>
                <a:cs typeface="Franklin Gothic Medium"/>
              </a:rPr>
              <a:t>Can everyone access public transport?</a:t>
            </a:r>
          </a:p>
          <a:p>
            <a:pPr marL="514350" lvl="0" indent="-514350">
              <a:buFont typeface="+mj-lt"/>
              <a:buAutoNum type="arabicPeriod"/>
            </a:pPr>
            <a:r>
              <a:rPr lang="en-GB" sz="3700" dirty="0">
                <a:latin typeface="Franklin Gothic Medium"/>
                <a:cs typeface="Franklin Gothic Medium"/>
              </a:rPr>
              <a:t>Are there safe places to cross roads?</a:t>
            </a:r>
          </a:p>
          <a:p>
            <a:pPr marL="514350" lvl="0" indent="-514350">
              <a:buFont typeface="+mj-lt"/>
              <a:buAutoNum type="arabicPeriod"/>
            </a:pPr>
            <a:r>
              <a:rPr lang="en-GB" sz="3700" dirty="0">
                <a:latin typeface="Franklin Gothic Medium"/>
                <a:cs typeface="Franklin Gothic Medium"/>
              </a:rPr>
              <a:t>How busy are the roads with cars and other vehicles?</a:t>
            </a:r>
          </a:p>
          <a:p>
            <a:pPr marL="514350" lvl="0" indent="-514350">
              <a:buFont typeface="+mj-lt"/>
              <a:buAutoNum type="arabicPeriod"/>
            </a:pPr>
            <a:r>
              <a:rPr lang="en-GB" sz="3700" dirty="0">
                <a:latin typeface="Franklin Gothic Medium"/>
                <a:cs typeface="Franklin Gothic Medium"/>
              </a:rPr>
              <a:t>Are there safe cycle routes?</a:t>
            </a:r>
          </a:p>
          <a:p>
            <a:pPr marL="514350" lvl="0" indent="-514350">
              <a:buFont typeface="+mj-lt"/>
              <a:buAutoNum type="arabicPeriod"/>
            </a:pPr>
            <a:r>
              <a:rPr lang="en-GB" sz="3700" dirty="0">
                <a:latin typeface="Franklin Gothic Medium"/>
                <a:cs typeface="Franklin Gothic Medium"/>
              </a:rPr>
              <a:t>Are there places for people to sit down and rest if they need to?</a:t>
            </a:r>
          </a:p>
          <a:p>
            <a:pPr marL="514350" lvl="0" indent="-514350">
              <a:buFont typeface="+mj-lt"/>
              <a:buAutoNum type="arabicPeriod"/>
            </a:pPr>
            <a:r>
              <a:rPr lang="en-GB" sz="3700" dirty="0">
                <a:latin typeface="Franklin Gothic Medium"/>
                <a:cs typeface="Franklin Gothic Medium"/>
              </a:rPr>
              <a:t>Are all people treated equally in the community?</a:t>
            </a:r>
          </a:p>
          <a:p>
            <a:pPr marL="514350" lvl="0" indent="-514350">
              <a:buFont typeface="+mj-lt"/>
              <a:buAutoNum type="arabicPeriod"/>
            </a:pPr>
            <a:r>
              <a:rPr lang="en-GB" sz="3700" dirty="0">
                <a:latin typeface="Franklin Gothic Medium"/>
                <a:cs typeface="Franklin Gothic Medium"/>
              </a:rPr>
              <a:t>Are there sculptures or works of art e.g. murals?</a:t>
            </a:r>
          </a:p>
          <a:p>
            <a:pPr marL="514350" lvl="0" indent="-514350">
              <a:buFont typeface="+mj-lt"/>
              <a:buAutoNum type="arabicPeriod"/>
            </a:pPr>
            <a:r>
              <a:rPr lang="en-GB" sz="3700" dirty="0">
                <a:latin typeface="Franklin Gothic Medium"/>
                <a:cs typeface="Franklin Gothic Medium"/>
              </a:rPr>
              <a:t>Is there graffiti?</a:t>
            </a:r>
          </a:p>
          <a:p>
            <a:pPr marL="514350" lvl="0" indent="-514350">
              <a:buFont typeface="+mj-lt"/>
              <a:buAutoNum type="arabicPeriod"/>
            </a:pPr>
            <a:r>
              <a:rPr lang="en-GB" sz="3700" dirty="0">
                <a:latin typeface="Franklin Gothic Medium"/>
                <a:cs typeface="Franklin Gothic Medium"/>
              </a:rPr>
              <a:t>Are there ways that people can share or exchange objects?</a:t>
            </a:r>
          </a:p>
          <a:p>
            <a:pPr marL="514350" lvl="0" indent="-514350">
              <a:buFont typeface="+mj-lt"/>
              <a:buAutoNum type="arabicPeriod"/>
            </a:pPr>
            <a:r>
              <a:rPr lang="en-GB" sz="3700" dirty="0">
                <a:latin typeface="Franklin Gothic Medium"/>
                <a:cs typeface="Franklin Gothic Medium"/>
              </a:rPr>
              <a:t>Does everyone have enough food?</a:t>
            </a:r>
          </a:p>
          <a:p>
            <a:pPr marL="514350" lvl="0" indent="-514350">
              <a:buFont typeface="+mj-lt"/>
              <a:buAutoNum type="arabicPeriod"/>
            </a:pPr>
            <a:r>
              <a:rPr lang="en-GB" sz="3700" dirty="0">
                <a:latin typeface="Franklin Gothic Medium"/>
                <a:cs typeface="Franklin Gothic Medium"/>
              </a:rPr>
              <a:t>What would you change?</a:t>
            </a:r>
          </a:p>
          <a:p>
            <a:pPr marL="0" indent="0">
              <a:buNone/>
            </a:pPr>
            <a:r>
              <a:rPr lang="en-GB" dirty="0">
                <a:latin typeface="Franklin Gothic Medium"/>
                <a:cs typeface="Franklin Gothic Medium"/>
              </a:rPr>
              <a:t> </a:t>
            </a:r>
          </a:p>
          <a:p>
            <a:endParaRPr lang="en-US" dirty="0"/>
          </a:p>
        </p:txBody>
      </p:sp>
    </p:spTree>
    <p:extLst>
      <p:ext uri="{BB962C8B-B14F-4D97-AF65-F5344CB8AC3E}">
        <p14:creationId xmlns:p14="http://schemas.microsoft.com/office/powerpoint/2010/main" val="2529499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
                                            <p:txEl>
                                              <p:pRg st="19" end="19"/>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
                                            <p:txEl>
                                              <p:pRg st="20" end="20"/>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
                                            <p:txEl>
                                              <p:pRg st="21" end="21"/>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
                                            <p:txEl>
                                              <p:pRg st="22" end="22"/>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3">
                                            <p:txEl>
                                              <p:pRg st="23" end="23"/>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3">
                                            <p:txEl>
                                              <p:pRg st="24" end="24"/>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3">
                                            <p:txEl>
                                              <p:pRg st="25" end="25"/>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3">
                                            <p:txEl>
                                              <p:pRg st="26" end="26"/>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3">
                                            <p:txEl>
                                              <p:pRg st="27" end="27"/>
                                            </p:txEl>
                                          </p:spTgt>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3">
                                            <p:txEl>
                                              <p:pRg st="28" end="2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C6C1B2A-47F4-C240-A130-53A7DDE3BB9C}"/>
              </a:ext>
            </a:extLst>
          </p:cNvPr>
          <p:cNvSpPr>
            <a:spLocks noGrp="1"/>
          </p:cNvSpPr>
          <p:nvPr>
            <p:ph type="title"/>
          </p:nvPr>
        </p:nvSpPr>
        <p:spPr>
          <a:xfrm>
            <a:off x="457200" y="183166"/>
            <a:ext cx="8229600" cy="854770"/>
          </a:xfrm>
        </p:spPr>
        <p:txBody>
          <a:bodyPr/>
          <a:lstStyle/>
          <a:p>
            <a:r>
              <a:rPr lang="en-US" b="1" dirty="0" smtClean="0">
                <a:latin typeface="+mn-lt"/>
              </a:rPr>
              <a:t> 1. Visioning</a:t>
            </a:r>
            <a:endParaRPr lang="en-US" b="1" dirty="0">
              <a:latin typeface="+mn-lt"/>
            </a:endParaRPr>
          </a:p>
        </p:txBody>
      </p:sp>
      <p:sp>
        <p:nvSpPr>
          <p:cNvPr id="3" name="Content Placeholder 2">
            <a:extLst>
              <a:ext uri="{FF2B5EF4-FFF2-40B4-BE49-F238E27FC236}">
                <a16:creationId xmlns="" xmlns:a16="http://schemas.microsoft.com/office/drawing/2014/main" id="{354CD202-2E62-8446-9D31-8BA75534556D}"/>
              </a:ext>
            </a:extLst>
          </p:cNvPr>
          <p:cNvSpPr>
            <a:spLocks noGrp="1"/>
          </p:cNvSpPr>
          <p:nvPr>
            <p:ph idx="1"/>
          </p:nvPr>
        </p:nvSpPr>
        <p:spPr>
          <a:xfrm>
            <a:off x="457200" y="1196678"/>
            <a:ext cx="8229600" cy="4929486"/>
          </a:xfrm>
        </p:spPr>
        <p:txBody>
          <a:bodyPr>
            <a:normAutofit fontScale="70000" lnSpcReduction="20000"/>
          </a:bodyPr>
          <a:lstStyle/>
          <a:p>
            <a:pPr marL="0" indent="0">
              <a:buNone/>
            </a:pPr>
            <a:r>
              <a:rPr lang="en-US" dirty="0">
                <a:latin typeface="Franklin Gothic Medium"/>
                <a:cs typeface="Franklin Gothic Medium"/>
              </a:rPr>
              <a:t>OR</a:t>
            </a:r>
          </a:p>
          <a:p>
            <a:pPr marL="0" indent="0">
              <a:buNone/>
            </a:pPr>
            <a:r>
              <a:rPr lang="en-US" dirty="0">
                <a:latin typeface="Franklin Gothic Medium"/>
                <a:cs typeface="Franklin Gothic Medium"/>
              </a:rPr>
              <a:t>b) </a:t>
            </a:r>
            <a:r>
              <a:rPr lang="en-GB" dirty="0">
                <a:latin typeface="Franklin Gothic Medium"/>
                <a:cs typeface="Franklin Gothic Medium"/>
              </a:rPr>
              <a:t>Imagine you are returning to your school in 10 years time and things have really changed for the better.</a:t>
            </a:r>
          </a:p>
          <a:p>
            <a:r>
              <a:rPr lang="en-GB" dirty="0">
                <a:latin typeface="Franklin Gothic Medium"/>
                <a:cs typeface="Franklin Gothic Medium"/>
              </a:rPr>
              <a:t>You arrive at your school and look through the school gates. What do you see? What can you hear? What do you smell?</a:t>
            </a:r>
          </a:p>
          <a:p>
            <a:r>
              <a:rPr lang="en-GB" dirty="0">
                <a:latin typeface="Franklin Gothic Medium"/>
                <a:cs typeface="Franklin Gothic Medium"/>
              </a:rPr>
              <a:t>You wander around the school grounds. What do you see/hear/smell/feel/think?</a:t>
            </a:r>
          </a:p>
          <a:p>
            <a:r>
              <a:rPr lang="en-GB" dirty="0">
                <a:latin typeface="Franklin Gothic Medium"/>
                <a:cs typeface="Franklin Gothic Medium"/>
              </a:rPr>
              <a:t>You look at the school building – what can you see?</a:t>
            </a:r>
          </a:p>
          <a:p>
            <a:r>
              <a:rPr lang="en-GB" dirty="0">
                <a:latin typeface="Franklin Gothic Medium"/>
                <a:cs typeface="Franklin Gothic Medium"/>
              </a:rPr>
              <a:t>You wander into the entrance to the school – what do you notice?</a:t>
            </a:r>
          </a:p>
          <a:p>
            <a:r>
              <a:rPr lang="en-GB" dirty="0">
                <a:latin typeface="Franklin Gothic Medium"/>
                <a:cs typeface="Franklin Gothic Medium"/>
              </a:rPr>
              <a:t>You walk round the school, in and out of the learning rooms. What are they like? What are the learners doing? What sounds can you hear? What are the teachers like</a:t>
            </a:r>
            <a:r>
              <a:rPr lang="en-GB" dirty="0" smtClean="0">
                <a:latin typeface="Franklin Gothic Medium"/>
                <a:cs typeface="Franklin Gothic Medium"/>
              </a:rPr>
              <a:t>/what </a:t>
            </a:r>
            <a:r>
              <a:rPr lang="en-GB" dirty="0">
                <a:latin typeface="Franklin Gothic Medium"/>
                <a:cs typeface="Franklin Gothic Medium"/>
              </a:rPr>
              <a:t>are they doing? Etc etc</a:t>
            </a:r>
          </a:p>
          <a:p>
            <a:pPr marL="0" indent="0">
              <a:buNone/>
            </a:pPr>
            <a:endParaRPr lang="en-US" dirty="0"/>
          </a:p>
        </p:txBody>
      </p:sp>
    </p:spTree>
    <p:extLst>
      <p:ext uri="{BB962C8B-B14F-4D97-AF65-F5344CB8AC3E}">
        <p14:creationId xmlns:p14="http://schemas.microsoft.com/office/powerpoint/2010/main" val="1830943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9"/>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9"/>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9"/>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9"/>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E69E3E73-E134-3E4D-9137-15C72560B34B}"/>
              </a:ext>
            </a:extLst>
          </p:cNvPr>
          <p:cNvSpPr>
            <a:spLocks noGrp="1"/>
          </p:cNvSpPr>
          <p:nvPr>
            <p:ph idx="1"/>
          </p:nvPr>
        </p:nvSpPr>
        <p:spPr>
          <a:xfrm>
            <a:off x="457200" y="932350"/>
            <a:ext cx="8229600" cy="5193813"/>
          </a:xfrm>
        </p:spPr>
        <p:txBody>
          <a:bodyPr>
            <a:normAutofit lnSpcReduction="10000"/>
          </a:bodyPr>
          <a:lstStyle/>
          <a:p>
            <a:pPr marL="0" indent="0">
              <a:buNone/>
            </a:pPr>
            <a:r>
              <a:rPr lang="en-US" dirty="0">
                <a:latin typeface="Franklin Gothic Medium"/>
                <a:cs typeface="Franklin Gothic Medium"/>
              </a:rPr>
              <a:t>OR: </a:t>
            </a:r>
            <a:r>
              <a:rPr lang="en-GB" dirty="0">
                <a:latin typeface="Franklin Gothic Medium"/>
                <a:cs typeface="Franklin Gothic Medium"/>
              </a:rPr>
              <a:t>Imagine you are returning to your local area in 10 years’ time and things have really changed for the better.</a:t>
            </a:r>
          </a:p>
          <a:p>
            <a:r>
              <a:rPr lang="en-GB" dirty="0">
                <a:latin typeface="Franklin Gothic Medium"/>
                <a:cs typeface="Franklin Gothic Medium"/>
              </a:rPr>
              <a:t>What can you see/hear/smell etc. How many plants, trees and animals do you see? What are the people doing – older people, children, young people, parents/carers?</a:t>
            </a:r>
          </a:p>
          <a:p>
            <a:r>
              <a:rPr lang="en-GB" dirty="0">
                <a:latin typeface="Franklin Gothic Medium"/>
                <a:cs typeface="Franklin Gothic Medium"/>
              </a:rPr>
              <a:t>Etc.</a:t>
            </a:r>
          </a:p>
          <a:p>
            <a:pPr marL="0" indent="0">
              <a:buNone/>
            </a:pPr>
            <a:r>
              <a:rPr lang="en-GB" dirty="0">
                <a:latin typeface="Franklin Gothic Medium"/>
                <a:cs typeface="Franklin Gothic Medium"/>
              </a:rPr>
              <a:t>Vision with eyes closed then make group drawings/maps/</a:t>
            </a:r>
            <a:r>
              <a:rPr lang="en-GB" dirty="0" smtClean="0">
                <a:latin typeface="Franklin Gothic Medium"/>
                <a:cs typeface="Franklin Gothic Medium"/>
              </a:rPr>
              <a:t>writing.</a:t>
            </a:r>
            <a:endParaRPr lang="en-GB" dirty="0">
              <a:latin typeface="Franklin Gothic Medium"/>
              <a:cs typeface="Franklin Gothic Medium"/>
            </a:endParaRPr>
          </a:p>
          <a:p>
            <a:pPr marL="0" indent="0">
              <a:buNone/>
            </a:pPr>
            <a:endParaRPr lang="en-US" dirty="0"/>
          </a:p>
        </p:txBody>
      </p:sp>
    </p:spTree>
    <p:extLst>
      <p:ext uri="{BB962C8B-B14F-4D97-AF65-F5344CB8AC3E}">
        <p14:creationId xmlns:p14="http://schemas.microsoft.com/office/powerpoint/2010/main" val="264701203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702</TotalTime>
  <Words>1574</Words>
  <Application>Microsoft Macintosh PowerPoint</Application>
  <PresentationFormat>On-screen Show (4:3)</PresentationFormat>
  <Paragraphs>246</Paragraphs>
  <Slides>31</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Calibri</vt:lpstr>
      <vt:lpstr>Comic Sans MS</vt:lpstr>
      <vt:lpstr>Franklin Gothic Medium</vt:lpstr>
      <vt:lpstr>Arial</vt:lpstr>
      <vt:lpstr>Office Theme</vt:lpstr>
      <vt:lpstr>Non-violent Action: A Force for Change</vt:lpstr>
      <vt:lpstr>Films of young people taking action</vt:lpstr>
      <vt:lpstr>Films of young people taking action (ctd.)</vt:lpstr>
      <vt:lpstr>Taking action steps</vt:lpstr>
      <vt:lpstr>1. Visioning</vt:lpstr>
      <vt:lpstr>Prompt questions </vt:lpstr>
      <vt:lpstr>Prompt questions </vt:lpstr>
      <vt:lpstr> 1. Visioning</vt:lpstr>
      <vt:lpstr>PowerPoint Presentation</vt:lpstr>
      <vt:lpstr>2. Choose a change you want to make</vt:lpstr>
      <vt:lpstr>Before:</vt:lpstr>
      <vt:lpstr>After:</vt:lpstr>
      <vt:lpstr>Before:</vt:lpstr>
      <vt:lpstr>After:</vt:lpstr>
      <vt:lpstr>Other sources of before and after pictures</vt:lpstr>
      <vt:lpstr>PowerPoint Presentation</vt:lpstr>
      <vt:lpstr>3. Reasons for choosing the change</vt:lpstr>
      <vt:lpstr>Example reasons writing</vt:lpstr>
      <vt:lpstr>4. Research the issues</vt:lpstr>
      <vt:lpstr>4. What would we need for this to happen?</vt:lpstr>
      <vt:lpstr>6. Generate Creative Actions</vt:lpstr>
      <vt:lpstr>7. Evaluate the actions</vt:lpstr>
      <vt:lpstr>Spectrum of Allies</vt:lpstr>
      <vt:lpstr>Spectrum of Allies</vt:lpstr>
      <vt:lpstr>Pillars of Support</vt:lpstr>
      <vt:lpstr>8. Choose an action and plan</vt:lpstr>
      <vt:lpstr>9. Carry out the action</vt:lpstr>
      <vt:lpstr>10. Evaluate the action</vt:lpstr>
      <vt:lpstr>10. Evaluate the action</vt:lpstr>
      <vt:lpstr>Evaluation Wheel</vt:lpstr>
      <vt:lpstr>11. What next?</vt:lpstr>
    </vt:vector>
  </TitlesOfParts>
  <Company>user</Company>
  <LinksUpToDate>false</LinksUpToDate>
  <SharedDoc>false</SharedDoc>
  <HyperlinksChanged>false</HyperlinksChanged>
  <AppVersion>15.0023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 user</dc:creator>
  <cp:lastModifiedBy>Microsoft Office User</cp:lastModifiedBy>
  <cp:revision>75</cp:revision>
  <cp:lastPrinted>2019-03-04T15:01:28Z</cp:lastPrinted>
  <dcterms:created xsi:type="dcterms:W3CDTF">2016-04-27T09:46:12Z</dcterms:created>
  <dcterms:modified xsi:type="dcterms:W3CDTF">2023-08-14T14:51:14Z</dcterms:modified>
</cp:coreProperties>
</file>