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2SijeCzRVHEw35qm4wjsB7P3T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08"/>
    <p:restoredTop sz="94646"/>
  </p:normalViewPr>
  <p:slideViewPr>
    <p:cSldViewPr snapToGrid="0">
      <p:cViewPr varScale="1">
        <p:scale>
          <a:sx n="94" d="100"/>
          <a:sy n="94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customschemas.google.com/relationships/presentationmetadata" Target="metadata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22" Type="http://schemas.openxmlformats.org/officeDocument/2006/relationships/tableStyles" Target="tableStyles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20687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523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497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7423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2760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2710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119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6651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84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0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5F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pic>
        <p:nvPicPr>
          <p:cNvPr id="12" name="Google Shape;12;p9" descr="lower case banner.ps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6109042"/>
            <a:ext cx="9144000" cy="74895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poemhunter.com/poem/the-power-of-on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544531"/>
            <a:ext cx="7772400" cy="1849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ibre Franklin Medium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Non-violent Action: A Force for Change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079425" y="3668825"/>
            <a:ext cx="72099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Power:  Lesson Plan 3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ctr" rtl="0"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Personal Power Part 2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74063" y="2406316"/>
            <a:ext cx="1003300" cy="100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550" y="1706671"/>
            <a:ext cx="1700347" cy="24025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None/>
            </a:pPr>
            <a:r>
              <a:rPr lang="en-US" sz="4400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Energy follows thought. What you focus on grows</a:t>
            </a:r>
            <a:r>
              <a:rPr lang="en-US" sz="4400" dirty="0">
                <a:solidFill>
                  <a:srgbClr val="0000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.</a:t>
            </a:r>
            <a:endParaRPr dirty="0"/>
          </a:p>
          <a:p>
            <a:pPr marL="0" lvl="0" indent="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 dirty="0">
              <a:solidFill>
                <a:srgbClr val="0000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</a:pPr>
            <a:r>
              <a:rPr lang="en-US" sz="3600" dirty="0">
                <a:solidFill>
                  <a:srgbClr val="000000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do you think this means? Discuss in groups.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ctr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 i="1" dirty="0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Libre Franklin Medium"/>
              <a:buNone/>
            </a:pPr>
            <a:r>
              <a:rPr lang="en-US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The Simple Model of the  Brain 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</a:rPr>
              <a:t>	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See separate PowerPoint (slides 1-13 excluding slide 8).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457200" y="343078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Libre Franklin Medium"/>
              <a:buNone/>
            </a:pPr>
            <a:r>
              <a:rPr lang="en-US" b="1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Imagination and Intention</a:t>
            </a:r>
            <a:r>
              <a:rPr lang="en-US" dirty="0"/>
              <a:t>	</a:t>
            </a:r>
            <a:endParaRPr dirty="0"/>
          </a:p>
        </p:txBody>
      </p:sp>
      <p:sp>
        <p:nvSpPr>
          <p:cNvPr id="103" name="Google Shape;10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Following the activity discuss: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happened?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How was it different each time?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did you notice going on in your bodies?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do you think made the difference?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Our imagination plus intention is powerful.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Feeling safe increases our personal power.</a:t>
            </a:r>
            <a:endParaRPr sz="40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Libre Franklin Medium"/>
              <a:buNone/>
            </a:pPr>
            <a:r>
              <a:rPr lang="en-US" dirty="0">
                <a:solidFill>
                  <a:schemeClr val="hlink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The Simple Model of the  Brain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</a:rPr>
              <a:t>	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</p:txBody>
      </p:sp>
      <p:sp>
        <p:nvSpPr>
          <p:cNvPr id="114" name="Google Shape;11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See separate PowerPoint slides 15 and 16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457200" y="20860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Libre Franklin Medium"/>
              <a:buNone/>
            </a:pPr>
            <a:r>
              <a:rPr lang="en-US" sz="3600" b="1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Feelings, thoughts and </a:t>
            </a:r>
            <a:r>
              <a:rPr lang="en-US" sz="3600" b="1" dirty="0" err="1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behaviour</a:t>
            </a:r>
            <a:endParaRPr sz="3600" b="1" dirty="0">
              <a:solidFill>
                <a:srgbClr val="0000FF"/>
              </a:solidFill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457200" y="1044108"/>
            <a:ext cx="8229600" cy="5082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Choose something that happened to you.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Fill in the </a:t>
            </a:r>
            <a:r>
              <a:rPr lang="mr-IN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'</a:t>
            </a:r>
            <a:r>
              <a:rPr lang="en-US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Feelings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, thoughts and </a:t>
            </a:r>
            <a:r>
              <a:rPr lang="en-US" dirty="0" err="1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behaviour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 event </a:t>
            </a:r>
            <a:r>
              <a:rPr lang="en-US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sheet</a:t>
            </a:r>
            <a:r>
              <a:rPr lang="mr-IN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'</a:t>
            </a:r>
            <a:r>
              <a:rPr lang="en-US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: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dirty="0">
                <a:solidFill>
                  <a:srgbClr val="FF0000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Event: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 What is happening?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dirty="0">
                <a:solidFill>
                  <a:srgbClr val="FF0000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Feelings: 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How do I feel?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dirty="0">
                <a:solidFill>
                  <a:srgbClr val="FF0000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Thoughts:  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do I think? What choices do I have? What are the possible effects of my choices on others and myself?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dirty="0" err="1">
                <a:solidFill>
                  <a:srgbClr val="FF0000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Behaviour</a:t>
            </a:r>
            <a:r>
              <a:rPr lang="en-US" dirty="0">
                <a:solidFill>
                  <a:srgbClr val="FF0000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: 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do I choose to do? What will keep others and myself feeling safe?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Libre Franklin Medium"/>
              <a:buNone/>
            </a:pPr>
            <a:r>
              <a:rPr lang="en-US" sz="3200" b="1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Poem: The Power of One by Ashish Ram</a:t>
            </a:r>
            <a:endParaRPr sz="3200" b="1" dirty="0">
              <a:solidFill>
                <a:srgbClr val="0000FF"/>
              </a:solidFill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126" name="Google Shape;126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u="sng" dirty="0">
                <a:solidFill>
                  <a:schemeClr val="hlink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  <a:hlinkClick r:id="rId3"/>
              </a:rPr>
              <a:t>https://www.poemhunter.com/poem/the-power-  of-one/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How does this poem illustrate the idea of Personal Power?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Do you feel that you have more Personal Power as a result of the two lessons?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has been most useful or interesting?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How does Personal Power link to non-violent action?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Macintosh PowerPoint</Application>
  <PresentationFormat>On-screen Show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Franklin Gothic Medium</vt:lpstr>
      <vt:lpstr>Libre Franklin Medium</vt:lpstr>
      <vt:lpstr>Arial</vt:lpstr>
      <vt:lpstr>Calibri</vt:lpstr>
      <vt:lpstr>Office Theme</vt:lpstr>
      <vt:lpstr>Non-violent Action: A Force for Change</vt:lpstr>
      <vt:lpstr>PowerPoint Presentation</vt:lpstr>
      <vt:lpstr>The Simple Model of the  Brain  </vt:lpstr>
      <vt:lpstr>Imagination and Intention </vt:lpstr>
      <vt:lpstr>PowerPoint Presentation</vt:lpstr>
      <vt:lpstr>The Simple Model of the  Brain </vt:lpstr>
      <vt:lpstr>Feelings, thoughts and behaviour</vt:lpstr>
      <vt:lpstr>Poem: The Power of One by Ashish Ram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Non-violent Action: A Force for Change</dc:title>
  <dc:creator>user user</dc:creator>
  <cp:lastModifiedBy>Microsoft Office User</cp:lastModifiedBy>
  <cp:revision>1</cp:revision>
  <dcterms:created xsi:type="dcterms:W3CDTF">2016-04-27T09:46:12Z</dcterms:created>
  <dcterms:modified xsi:type="dcterms:W3CDTF">2023-09-22T15:20:38Z</dcterms:modified>
</cp:coreProperties>
</file>