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58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42"/>
    <p:restoredTop sz="81532"/>
  </p:normalViewPr>
  <p:slideViewPr>
    <p:cSldViewPr snapToGrid="0" snapToObjects="1">
      <p:cViewPr>
        <p:scale>
          <a:sx n="86" d="100"/>
          <a:sy n="86" d="100"/>
        </p:scale>
        <p:origin x="1920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2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7A2E-9751-4B4D-858B-B947134C0DCD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0F2E-AD8F-CC45-8427-9ABB0AC1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33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F80F3-8C97-834F-B533-6590D00846AB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B242F-E153-C24F-9DAD-259178CBC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0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Relationship Id="rId3" Type="http://schemas.openxmlformats.org/officeDocument/2006/relationships/hyperlink" Target="http://www.greenbeltmovement.org/wangari-maathai/taking-root-documentary" TargetMode="Externa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5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influences me? Who do I influence?</a:t>
            </a:r>
            <a:r>
              <a:rPr lang="en-GB" dirty="0" smtClean="0">
                <a:effectLst/>
              </a:rPr>
              <a:t>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whole class, using flipchart/whiteboard, ask for some examples of who learners are influenced by (arrows pointing inwards to “me”) and then who learners influence (arrows pointing outwards from “me”).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shorter the arrow the greater the influence (because these people are closer).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Individually fill in RS46 influence diagram.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- https://</a:t>
            </a:r>
            <a:r>
              <a:rPr lang="en-US" dirty="0" err="1" smtClean="0"/>
              <a:t>www.flickr.com</a:t>
            </a:r>
            <a:r>
              <a:rPr lang="en-US" dirty="0" smtClean="0"/>
              <a:t>/photos/</a:t>
            </a:r>
            <a:r>
              <a:rPr lang="en-US" dirty="0" err="1" smtClean="0"/>
              <a:t>centerforneighborhoodtechnology</a:t>
            </a:r>
            <a:r>
              <a:rPr lang="en-US" dirty="0" smtClean="0"/>
              <a:t>/2020416412</a:t>
            </a:r>
          </a:p>
          <a:p>
            <a:endParaRPr lang="en-US" dirty="0" smtClean="0"/>
          </a:p>
          <a:p>
            <a:r>
              <a:rPr lang="en-US" dirty="0" smtClean="0"/>
              <a:t>Ask learners </a:t>
            </a:r>
            <a:r>
              <a:rPr lang="mr-IN" dirty="0" smtClean="0"/>
              <a:t>–</a:t>
            </a:r>
            <a:r>
              <a:rPr lang="en-US" dirty="0" smtClean="0"/>
              <a:t> what does this quote mean to you?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97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Introduce story of the Green Belt Movement using 7-minute film Planting Hope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clicking on the link doesn’t work on your computer please copy and paste it into your browser: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http://www.greenbeltmovement.org/wangari-maathai/taking-root-documentary</a:t>
            </a:r>
            <a:endParaRPr lang="en-GB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en-GB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links to the website with several films </a:t>
            </a:r>
            <a:r>
              <a:rPr lang="mr-IN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GB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scroll down to the ‘Planting Hope’ film.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0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are on Resource Sheet 47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9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7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9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2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4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1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8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3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4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4" name="Picture 3" descr="lower case banner.psd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09042"/>
            <a:ext cx="9144000" cy="74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1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beltmovement.org/wangari-maathai/taking-root-documentary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531"/>
            <a:ext cx="7772400" cy="1849348"/>
          </a:xfrm>
        </p:spPr>
        <p:txBody>
          <a:bodyPr/>
          <a:lstStyle/>
          <a:p>
            <a:r>
              <a:rPr lang="en-US" dirty="0" smtClean="0"/>
              <a:t>Non-violent </a:t>
            </a:r>
            <a:r>
              <a:rPr lang="en-US" dirty="0"/>
              <a:t>Action: A Force for 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 lesson: </a:t>
            </a:r>
          </a:p>
          <a:p>
            <a:r>
              <a:rPr lang="en-US" dirty="0" smtClean="0"/>
              <a:t>The Green Belt Movement (Wangari Maathai)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51" y="2393879"/>
            <a:ext cx="1003300" cy="100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255" y="1694234"/>
            <a:ext cx="1700347" cy="240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69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742"/>
            <a:ext cx="8229600" cy="5727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Arial"/>
                <a:cs typeface="Arial"/>
              </a:rPr>
              <a:t>Who influences me:</a:t>
            </a:r>
          </a:p>
          <a:p>
            <a:pPr marL="0" indent="0">
              <a:buNone/>
            </a:pPr>
            <a:r>
              <a:rPr lang="en-US" sz="1800" dirty="0" smtClean="0">
                <a:latin typeface="Arial"/>
                <a:cs typeface="Arial"/>
              </a:rPr>
              <a:t>Who I influence: </a:t>
            </a:r>
          </a:p>
          <a:p>
            <a:pPr marL="0" indent="0">
              <a:buNone/>
            </a:pPr>
            <a:r>
              <a:rPr lang="en-US" sz="1800" dirty="0" smtClean="0">
                <a:latin typeface="Arial"/>
                <a:cs typeface="Arial"/>
              </a:rPr>
              <a:t>Short arrows: greater influence</a:t>
            </a:r>
          </a:p>
          <a:p>
            <a:pPr marL="0" indent="0">
              <a:buNone/>
            </a:pPr>
            <a:r>
              <a:rPr lang="en-US" sz="1800" dirty="0" smtClean="0">
                <a:latin typeface="Arial"/>
                <a:cs typeface="Arial"/>
              </a:rPr>
              <a:t>Long arrows: less influence 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5" name="Oval 4"/>
          <p:cNvSpPr/>
          <p:nvPr/>
        </p:nvSpPr>
        <p:spPr>
          <a:xfrm>
            <a:off x="3676797" y="2584441"/>
            <a:ext cx="1535690" cy="152112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13057" y="2909216"/>
            <a:ext cx="112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Name</a:t>
            </a:r>
            <a:endParaRPr lang="en-US" dirty="0"/>
          </a:p>
        </p:txBody>
      </p:sp>
      <p:cxnSp>
        <p:nvCxnSpPr>
          <p:cNvPr id="8" name="Straight Arrow Connector 7"/>
          <p:cNvCxnSpPr>
            <a:endCxn id="5" idx="1"/>
          </p:cNvCxnSpPr>
          <p:nvPr/>
        </p:nvCxnSpPr>
        <p:spPr>
          <a:xfrm>
            <a:off x="1963911" y="1668811"/>
            <a:ext cx="1937783" cy="11383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917161" y="1668811"/>
            <a:ext cx="900741" cy="1019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038974" y="3677291"/>
            <a:ext cx="2196488" cy="6645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13057" y="4105570"/>
            <a:ext cx="310090" cy="10042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155872" y="3500072"/>
            <a:ext cx="1520925" cy="1772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3913057" y="1373446"/>
            <a:ext cx="310090" cy="1210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212487" y="2687819"/>
            <a:ext cx="2126339" cy="590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10434" y="4105570"/>
            <a:ext cx="900741" cy="14177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584095" y="3810205"/>
            <a:ext cx="1210831" cy="4135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820076" y="635032"/>
            <a:ext cx="1269896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820075" y="915630"/>
            <a:ext cx="12698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70220"/>
            <a:ext cx="5100942" cy="3825707"/>
          </a:xfrm>
        </p:spPr>
      </p:pic>
      <p:sp>
        <p:nvSpPr>
          <p:cNvPr id="5" name="TextBox 4"/>
          <p:cNvSpPr txBox="1"/>
          <p:nvPr/>
        </p:nvSpPr>
        <p:spPr>
          <a:xfrm>
            <a:off x="5906125" y="1618938"/>
            <a:ext cx="304300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“When we </a:t>
            </a:r>
            <a:r>
              <a:rPr lang="en-GB" sz="3600" smtClean="0"/>
              <a:t>plant trees, </a:t>
            </a:r>
            <a:r>
              <a:rPr lang="en-GB" sz="3600" dirty="0" smtClean="0"/>
              <a:t>we plant the seeds of peace and the seeds of hope”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2907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506" y="1293399"/>
            <a:ext cx="6689555" cy="3657598"/>
          </a:xfrm>
        </p:spPr>
      </p:pic>
    </p:spTree>
    <p:extLst>
      <p:ext uri="{BB962C8B-B14F-4D97-AF65-F5344CB8AC3E}">
        <p14:creationId xmlns:p14="http://schemas.microsoft.com/office/powerpoint/2010/main" val="86989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Sequencing the story of Wangari Maathai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groups sequence the pictures.</a:t>
            </a:r>
          </a:p>
          <a:p>
            <a:endParaRPr lang="en-US" dirty="0"/>
          </a:p>
          <a:p>
            <a:r>
              <a:rPr lang="en-US" dirty="0" smtClean="0"/>
              <a:t>Retell/rewrite the story for younger learners.</a:t>
            </a:r>
          </a:p>
          <a:p>
            <a:endParaRPr lang="en-US" dirty="0"/>
          </a:p>
          <a:p>
            <a:r>
              <a:rPr lang="en-US" dirty="0" smtClean="0"/>
              <a:t>Summarise the story in six words and share with the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4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similarities and differences between The Green Belt Movement in Kenya and the Chipko Movement in India?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89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259</Words>
  <Application>Microsoft Macintosh PowerPoint</Application>
  <PresentationFormat>On-screen Show (4:3)</PresentationFormat>
  <Paragraphs>34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Medium</vt:lpstr>
      <vt:lpstr>Mangal</vt:lpstr>
      <vt:lpstr>Office Theme</vt:lpstr>
      <vt:lpstr>Non-violent Action: A Force for Change</vt:lpstr>
      <vt:lpstr>PowerPoint Presentation</vt:lpstr>
      <vt:lpstr>PowerPoint Presentation</vt:lpstr>
      <vt:lpstr>PowerPoint Presentation</vt:lpstr>
      <vt:lpstr>Sequencing the story of Wangari Maathai</vt:lpstr>
      <vt:lpstr>Reflection  </vt:lpstr>
    </vt:vector>
  </TitlesOfParts>
  <Company>user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user</dc:creator>
  <cp:lastModifiedBy>Microsoft Office User</cp:lastModifiedBy>
  <cp:revision>127</cp:revision>
  <cp:lastPrinted>2019-03-04T15:01:28Z</cp:lastPrinted>
  <dcterms:created xsi:type="dcterms:W3CDTF">2016-04-27T09:46:12Z</dcterms:created>
  <dcterms:modified xsi:type="dcterms:W3CDTF">2023-08-14T14:18:19Z</dcterms:modified>
</cp:coreProperties>
</file>