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5" roundtripDataSignature="AMtx7mgYLeK1trKh3gzUwjIBwfaLhnYXO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showComments="0">
  <p:normalViewPr>
    <p:restoredLeft sz="15608"/>
    <p:restoredTop sz="94646"/>
  </p:normalViewPr>
  <p:slideViewPr>
    <p:cSldViewPr snapToGrid="0">
      <p:cViewPr varScale="1">
        <p:scale>
          <a:sx n="94" d="100"/>
          <a:sy n="94" d="100"/>
        </p:scale>
        <p:origin x="1624"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25" Type="http://customschemas.google.com/relationships/presentationmetadata" Target="metadata"/><Relationship Id="rId26" Type="http://schemas.openxmlformats.org/officeDocument/2006/relationships/presProps" Target="presProps.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979314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1" name="Google Shape;81;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a:t>Film credit: Jaq Pixelwitxch, Pixelwitxch Pictures used with permission</a:t>
            </a:r>
            <a:endParaRPr/>
          </a:p>
          <a:p>
            <a:pPr marL="0" lvl="0" indent="0" algn="l" rtl="0">
              <a:spcBef>
                <a:spcPts val="0"/>
              </a:spcBef>
              <a:spcAft>
                <a:spcPts val="0"/>
              </a:spcAft>
              <a:buNone/>
            </a:pPr>
            <a:endParaRPr/>
          </a:p>
        </p:txBody>
      </p:sp>
      <p:sp>
        <p:nvSpPr>
          <p:cNvPr id="82" name="Google Shape;82;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extLst>
      <p:ext uri="{BB962C8B-B14F-4D97-AF65-F5344CB8AC3E}">
        <p14:creationId xmlns:p14="http://schemas.microsoft.com/office/powerpoint/2010/main" val="20904090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5" name="Google Shape;135;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546329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1" name="Google Shape;141;p1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74615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9" name="Google Shape;89;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71682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872581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1" name="Google Shape;101;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94343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7" name="Google Shape;107;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69707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7399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8" name="Google Shape;118;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775000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4" name="Google Shape;124;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835640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9" name="Google Shape;129;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71649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13"/>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 name="Google Shape;15;p13"/>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6" name="Google Shape;16;p1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17" name="Google Shape;17;p1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18" name="Google Shape;18;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Arial"/>
                <a:ea typeface="Arial"/>
                <a:cs typeface="Arial"/>
                <a:sym typeface="Arial"/>
              </a:defRPr>
            </a:lvl1pPr>
            <a:lvl2pPr marL="0" marR="0" lvl="1" indent="0" algn="l" rtl="0">
              <a:spcBef>
                <a:spcPts val="0"/>
              </a:spcBef>
              <a:buNone/>
              <a:defRPr sz="1800" b="0" i="0" u="none" strike="noStrike" cap="none">
                <a:solidFill>
                  <a:schemeClr val="dk1"/>
                </a:solidFill>
                <a:latin typeface="Arial"/>
                <a:ea typeface="Arial"/>
                <a:cs typeface="Arial"/>
                <a:sym typeface="Arial"/>
              </a:defRPr>
            </a:lvl2pPr>
            <a:lvl3pPr marL="0" marR="0" lvl="2" indent="0" algn="l" rtl="0">
              <a:spcBef>
                <a:spcPts val="0"/>
              </a:spcBef>
              <a:buNone/>
              <a:defRPr sz="1800" b="0" i="0" u="none" strike="noStrike" cap="none">
                <a:solidFill>
                  <a:schemeClr val="dk1"/>
                </a:solidFill>
                <a:latin typeface="Arial"/>
                <a:ea typeface="Arial"/>
                <a:cs typeface="Arial"/>
                <a:sym typeface="Arial"/>
              </a:defRPr>
            </a:lvl3pPr>
            <a:lvl4pPr marL="0" marR="0" lvl="3" indent="0" algn="l" rtl="0">
              <a:spcBef>
                <a:spcPts val="0"/>
              </a:spcBef>
              <a:buNone/>
              <a:defRPr sz="1800" b="0" i="0" u="none" strike="noStrike" cap="none">
                <a:solidFill>
                  <a:schemeClr val="dk1"/>
                </a:solidFill>
                <a:latin typeface="Arial"/>
                <a:ea typeface="Arial"/>
                <a:cs typeface="Arial"/>
                <a:sym typeface="Arial"/>
              </a:defRPr>
            </a:lvl4pPr>
            <a:lvl5pPr marL="0" marR="0" lvl="4" indent="0" algn="l" rtl="0">
              <a:spcBef>
                <a:spcPts val="0"/>
              </a:spcBef>
              <a:buNone/>
              <a:defRPr sz="1800" b="0" i="0" u="none" strike="noStrike" cap="none">
                <a:solidFill>
                  <a:schemeClr val="dk1"/>
                </a:solidFill>
                <a:latin typeface="Arial"/>
                <a:ea typeface="Arial"/>
                <a:cs typeface="Arial"/>
                <a:sym typeface="Arial"/>
              </a:defRPr>
            </a:lvl5pPr>
            <a:lvl6pPr marL="0" marR="0" lvl="5" indent="0" algn="l" rtl="0">
              <a:spcBef>
                <a:spcPts val="0"/>
              </a:spcBef>
              <a:buNone/>
              <a:defRPr sz="1800" b="0" i="0" u="none" strike="noStrike" cap="none">
                <a:solidFill>
                  <a:schemeClr val="dk1"/>
                </a:solidFill>
                <a:latin typeface="Arial"/>
                <a:ea typeface="Arial"/>
                <a:cs typeface="Arial"/>
                <a:sym typeface="Arial"/>
              </a:defRPr>
            </a:lvl6pPr>
            <a:lvl7pPr marL="0" marR="0" lvl="6" indent="0" algn="l" rtl="0">
              <a:spcBef>
                <a:spcPts val="0"/>
              </a:spcBef>
              <a:buNone/>
              <a:defRPr sz="1800" b="0" i="0" u="none" strike="noStrike" cap="none">
                <a:solidFill>
                  <a:schemeClr val="dk1"/>
                </a:solidFill>
                <a:latin typeface="Arial"/>
                <a:ea typeface="Arial"/>
                <a:cs typeface="Arial"/>
                <a:sym typeface="Arial"/>
              </a:defRPr>
            </a:lvl7pPr>
            <a:lvl8pPr marL="0" marR="0" lvl="7" indent="0" algn="l" rtl="0">
              <a:spcBef>
                <a:spcPts val="0"/>
              </a:spcBef>
              <a:buNone/>
              <a:defRPr sz="1800" b="0" i="0" u="none" strike="noStrike" cap="none">
                <a:solidFill>
                  <a:schemeClr val="dk1"/>
                </a:solidFill>
                <a:latin typeface="Arial"/>
                <a:ea typeface="Arial"/>
                <a:cs typeface="Arial"/>
                <a:sym typeface="Arial"/>
              </a:defRPr>
            </a:lvl8pPr>
            <a:lvl9pPr marL="0" marR="0" lvl="8" indent="0" algn="l" rtl="0">
              <a:spcBef>
                <a:spcPts val="0"/>
              </a:spcBef>
              <a:buNone/>
              <a:defRPr sz="18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7"/>
        <p:cNvGrpSpPr/>
        <p:nvPr/>
      </p:nvGrpSpPr>
      <p:grpSpPr>
        <a:xfrm>
          <a:off x="0" y="0"/>
          <a:ext cx="0" cy="0"/>
          <a:chOff x="0" y="0"/>
          <a:chExt cx="0" cy="0"/>
        </a:xfrm>
      </p:grpSpPr>
      <p:sp>
        <p:nvSpPr>
          <p:cNvPr id="68" name="Google Shape;68;p22"/>
          <p:cNvSpPr txBox="1">
            <a:spLocks noGrp="1"/>
          </p:cNvSpPr>
          <p:nvPr>
            <p:ph type="title"/>
          </p:nvPr>
        </p:nvSpPr>
        <p:spPr>
          <a:xfrm>
            <a:off x="457200" y="582134"/>
            <a:ext cx="8229600" cy="835504"/>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22"/>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0" name="Google Shape;70;p2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71" name="Google Shape;71;p2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72" name="Google Shape;72;p2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Arial"/>
                <a:ea typeface="Arial"/>
                <a:cs typeface="Arial"/>
                <a:sym typeface="Arial"/>
              </a:defRPr>
            </a:lvl1pPr>
            <a:lvl2pPr marL="0" marR="0" lvl="1" indent="0" algn="l" rtl="0">
              <a:spcBef>
                <a:spcPts val="0"/>
              </a:spcBef>
              <a:buNone/>
              <a:defRPr sz="1800" b="0" i="0" u="none" strike="noStrike" cap="none">
                <a:solidFill>
                  <a:schemeClr val="dk1"/>
                </a:solidFill>
                <a:latin typeface="Arial"/>
                <a:ea typeface="Arial"/>
                <a:cs typeface="Arial"/>
                <a:sym typeface="Arial"/>
              </a:defRPr>
            </a:lvl2pPr>
            <a:lvl3pPr marL="0" marR="0" lvl="2" indent="0" algn="l" rtl="0">
              <a:spcBef>
                <a:spcPts val="0"/>
              </a:spcBef>
              <a:buNone/>
              <a:defRPr sz="1800" b="0" i="0" u="none" strike="noStrike" cap="none">
                <a:solidFill>
                  <a:schemeClr val="dk1"/>
                </a:solidFill>
                <a:latin typeface="Arial"/>
                <a:ea typeface="Arial"/>
                <a:cs typeface="Arial"/>
                <a:sym typeface="Arial"/>
              </a:defRPr>
            </a:lvl3pPr>
            <a:lvl4pPr marL="0" marR="0" lvl="3" indent="0" algn="l" rtl="0">
              <a:spcBef>
                <a:spcPts val="0"/>
              </a:spcBef>
              <a:buNone/>
              <a:defRPr sz="1800" b="0" i="0" u="none" strike="noStrike" cap="none">
                <a:solidFill>
                  <a:schemeClr val="dk1"/>
                </a:solidFill>
                <a:latin typeface="Arial"/>
                <a:ea typeface="Arial"/>
                <a:cs typeface="Arial"/>
                <a:sym typeface="Arial"/>
              </a:defRPr>
            </a:lvl4pPr>
            <a:lvl5pPr marL="0" marR="0" lvl="4" indent="0" algn="l" rtl="0">
              <a:spcBef>
                <a:spcPts val="0"/>
              </a:spcBef>
              <a:buNone/>
              <a:defRPr sz="1800" b="0" i="0" u="none" strike="noStrike" cap="none">
                <a:solidFill>
                  <a:schemeClr val="dk1"/>
                </a:solidFill>
                <a:latin typeface="Arial"/>
                <a:ea typeface="Arial"/>
                <a:cs typeface="Arial"/>
                <a:sym typeface="Arial"/>
              </a:defRPr>
            </a:lvl5pPr>
            <a:lvl6pPr marL="0" marR="0" lvl="5" indent="0" algn="l" rtl="0">
              <a:spcBef>
                <a:spcPts val="0"/>
              </a:spcBef>
              <a:buNone/>
              <a:defRPr sz="1800" b="0" i="0" u="none" strike="noStrike" cap="none">
                <a:solidFill>
                  <a:schemeClr val="dk1"/>
                </a:solidFill>
                <a:latin typeface="Arial"/>
                <a:ea typeface="Arial"/>
                <a:cs typeface="Arial"/>
                <a:sym typeface="Arial"/>
              </a:defRPr>
            </a:lvl6pPr>
            <a:lvl7pPr marL="0" marR="0" lvl="6" indent="0" algn="l" rtl="0">
              <a:spcBef>
                <a:spcPts val="0"/>
              </a:spcBef>
              <a:buNone/>
              <a:defRPr sz="1800" b="0" i="0" u="none" strike="noStrike" cap="none">
                <a:solidFill>
                  <a:schemeClr val="dk1"/>
                </a:solidFill>
                <a:latin typeface="Arial"/>
                <a:ea typeface="Arial"/>
                <a:cs typeface="Arial"/>
                <a:sym typeface="Arial"/>
              </a:defRPr>
            </a:lvl7pPr>
            <a:lvl8pPr marL="0" marR="0" lvl="7" indent="0" algn="l" rtl="0">
              <a:spcBef>
                <a:spcPts val="0"/>
              </a:spcBef>
              <a:buNone/>
              <a:defRPr sz="1800" b="0" i="0" u="none" strike="noStrike" cap="none">
                <a:solidFill>
                  <a:schemeClr val="dk1"/>
                </a:solidFill>
                <a:latin typeface="Arial"/>
                <a:ea typeface="Arial"/>
                <a:cs typeface="Arial"/>
                <a:sym typeface="Arial"/>
              </a:defRPr>
            </a:lvl8pPr>
            <a:lvl9pPr marL="0" marR="0" lvl="8" indent="0" algn="l" rtl="0">
              <a:spcBef>
                <a:spcPts val="0"/>
              </a:spcBef>
              <a:buNone/>
              <a:defRPr sz="18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3"/>
        <p:cNvGrpSpPr/>
        <p:nvPr/>
      </p:nvGrpSpPr>
      <p:grpSpPr>
        <a:xfrm>
          <a:off x="0" y="0"/>
          <a:ext cx="0" cy="0"/>
          <a:chOff x="0" y="0"/>
          <a:chExt cx="0" cy="0"/>
        </a:xfrm>
      </p:grpSpPr>
      <p:sp>
        <p:nvSpPr>
          <p:cNvPr id="74" name="Google Shape;74;p23"/>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5" name="Google Shape;75;p23"/>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6" name="Google Shape;76;p2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77" name="Google Shape;77;p2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78" name="Google Shape;78;p2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Arial"/>
                <a:ea typeface="Arial"/>
                <a:cs typeface="Arial"/>
                <a:sym typeface="Arial"/>
              </a:defRPr>
            </a:lvl1pPr>
            <a:lvl2pPr marL="0" marR="0" lvl="1" indent="0" algn="l" rtl="0">
              <a:spcBef>
                <a:spcPts val="0"/>
              </a:spcBef>
              <a:buNone/>
              <a:defRPr sz="1800" b="0" i="0" u="none" strike="noStrike" cap="none">
                <a:solidFill>
                  <a:schemeClr val="dk1"/>
                </a:solidFill>
                <a:latin typeface="Arial"/>
                <a:ea typeface="Arial"/>
                <a:cs typeface="Arial"/>
                <a:sym typeface="Arial"/>
              </a:defRPr>
            </a:lvl2pPr>
            <a:lvl3pPr marL="0" marR="0" lvl="2" indent="0" algn="l" rtl="0">
              <a:spcBef>
                <a:spcPts val="0"/>
              </a:spcBef>
              <a:buNone/>
              <a:defRPr sz="1800" b="0" i="0" u="none" strike="noStrike" cap="none">
                <a:solidFill>
                  <a:schemeClr val="dk1"/>
                </a:solidFill>
                <a:latin typeface="Arial"/>
                <a:ea typeface="Arial"/>
                <a:cs typeface="Arial"/>
                <a:sym typeface="Arial"/>
              </a:defRPr>
            </a:lvl3pPr>
            <a:lvl4pPr marL="0" marR="0" lvl="3" indent="0" algn="l" rtl="0">
              <a:spcBef>
                <a:spcPts val="0"/>
              </a:spcBef>
              <a:buNone/>
              <a:defRPr sz="1800" b="0" i="0" u="none" strike="noStrike" cap="none">
                <a:solidFill>
                  <a:schemeClr val="dk1"/>
                </a:solidFill>
                <a:latin typeface="Arial"/>
                <a:ea typeface="Arial"/>
                <a:cs typeface="Arial"/>
                <a:sym typeface="Arial"/>
              </a:defRPr>
            </a:lvl4pPr>
            <a:lvl5pPr marL="0" marR="0" lvl="4" indent="0" algn="l" rtl="0">
              <a:spcBef>
                <a:spcPts val="0"/>
              </a:spcBef>
              <a:buNone/>
              <a:defRPr sz="1800" b="0" i="0" u="none" strike="noStrike" cap="none">
                <a:solidFill>
                  <a:schemeClr val="dk1"/>
                </a:solidFill>
                <a:latin typeface="Arial"/>
                <a:ea typeface="Arial"/>
                <a:cs typeface="Arial"/>
                <a:sym typeface="Arial"/>
              </a:defRPr>
            </a:lvl5pPr>
            <a:lvl6pPr marL="0" marR="0" lvl="5" indent="0" algn="l" rtl="0">
              <a:spcBef>
                <a:spcPts val="0"/>
              </a:spcBef>
              <a:buNone/>
              <a:defRPr sz="1800" b="0" i="0" u="none" strike="noStrike" cap="none">
                <a:solidFill>
                  <a:schemeClr val="dk1"/>
                </a:solidFill>
                <a:latin typeface="Arial"/>
                <a:ea typeface="Arial"/>
                <a:cs typeface="Arial"/>
                <a:sym typeface="Arial"/>
              </a:defRPr>
            </a:lvl6pPr>
            <a:lvl7pPr marL="0" marR="0" lvl="6" indent="0" algn="l" rtl="0">
              <a:spcBef>
                <a:spcPts val="0"/>
              </a:spcBef>
              <a:buNone/>
              <a:defRPr sz="1800" b="0" i="0" u="none" strike="noStrike" cap="none">
                <a:solidFill>
                  <a:schemeClr val="dk1"/>
                </a:solidFill>
                <a:latin typeface="Arial"/>
                <a:ea typeface="Arial"/>
                <a:cs typeface="Arial"/>
                <a:sym typeface="Arial"/>
              </a:defRPr>
            </a:lvl7pPr>
            <a:lvl8pPr marL="0" marR="0" lvl="7" indent="0" algn="l" rtl="0">
              <a:spcBef>
                <a:spcPts val="0"/>
              </a:spcBef>
              <a:buNone/>
              <a:defRPr sz="1800" b="0" i="0" u="none" strike="noStrike" cap="none">
                <a:solidFill>
                  <a:schemeClr val="dk1"/>
                </a:solidFill>
                <a:latin typeface="Arial"/>
                <a:ea typeface="Arial"/>
                <a:cs typeface="Arial"/>
                <a:sym typeface="Arial"/>
              </a:defRPr>
            </a:lvl8pPr>
            <a:lvl9pPr marL="0" marR="0" lvl="8" indent="0" algn="l" rtl="0">
              <a:spcBef>
                <a:spcPts val="0"/>
              </a:spcBef>
              <a:buNone/>
              <a:defRPr sz="18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14"/>
          <p:cNvSpPr txBox="1">
            <a:spLocks noGrp="1"/>
          </p:cNvSpPr>
          <p:nvPr>
            <p:ph type="title"/>
          </p:nvPr>
        </p:nvSpPr>
        <p:spPr>
          <a:xfrm>
            <a:off x="457200" y="582134"/>
            <a:ext cx="8229600" cy="835504"/>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1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2"/>
        <p:cNvGrpSpPr/>
        <p:nvPr/>
      </p:nvGrpSpPr>
      <p:grpSpPr>
        <a:xfrm>
          <a:off x="0" y="0"/>
          <a:ext cx="0" cy="0"/>
          <a:chOff x="0" y="0"/>
          <a:chExt cx="0" cy="0"/>
        </a:xfrm>
      </p:grpSpPr>
      <p:sp>
        <p:nvSpPr>
          <p:cNvPr id="23" name="Google Shape;23;p15"/>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Arial"/>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 name="Google Shape;24;p15"/>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25" name="Google Shape;25;p1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26" name="Google Shape;26;p1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27" name="Google Shape;27;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Arial"/>
                <a:ea typeface="Arial"/>
                <a:cs typeface="Arial"/>
                <a:sym typeface="Arial"/>
              </a:defRPr>
            </a:lvl1pPr>
            <a:lvl2pPr marL="0" marR="0" lvl="1" indent="0" algn="l" rtl="0">
              <a:spcBef>
                <a:spcPts val="0"/>
              </a:spcBef>
              <a:buNone/>
              <a:defRPr sz="1800" b="0" i="0" u="none" strike="noStrike" cap="none">
                <a:solidFill>
                  <a:schemeClr val="dk1"/>
                </a:solidFill>
                <a:latin typeface="Arial"/>
                <a:ea typeface="Arial"/>
                <a:cs typeface="Arial"/>
                <a:sym typeface="Arial"/>
              </a:defRPr>
            </a:lvl2pPr>
            <a:lvl3pPr marL="0" marR="0" lvl="2" indent="0" algn="l" rtl="0">
              <a:spcBef>
                <a:spcPts val="0"/>
              </a:spcBef>
              <a:buNone/>
              <a:defRPr sz="1800" b="0" i="0" u="none" strike="noStrike" cap="none">
                <a:solidFill>
                  <a:schemeClr val="dk1"/>
                </a:solidFill>
                <a:latin typeface="Arial"/>
                <a:ea typeface="Arial"/>
                <a:cs typeface="Arial"/>
                <a:sym typeface="Arial"/>
              </a:defRPr>
            </a:lvl3pPr>
            <a:lvl4pPr marL="0" marR="0" lvl="3" indent="0" algn="l" rtl="0">
              <a:spcBef>
                <a:spcPts val="0"/>
              </a:spcBef>
              <a:buNone/>
              <a:defRPr sz="1800" b="0" i="0" u="none" strike="noStrike" cap="none">
                <a:solidFill>
                  <a:schemeClr val="dk1"/>
                </a:solidFill>
                <a:latin typeface="Arial"/>
                <a:ea typeface="Arial"/>
                <a:cs typeface="Arial"/>
                <a:sym typeface="Arial"/>
              </a:defRPr>
            </a:lvl4pPr>
            <a:lvl5pPr marL="0" marR="0" lvl="4" indent="0" algn="l" rtl="0">
              <a:spcBef>
                <a:spcPts val="0"/>
              </a:spcBef>
              <a:buNone/>
              <a:defRPr sz="1800" b="0" i="0" u="none" strike="noStrike" cap="none">
                <a:solidFill>
                  <a:schemeClr val="dk1"/>
                </a:solidFill>
                <a:latin typeface="Arial"/>
                <a:ea typeface="Arial"/>
                <a:cs typeface="Arial"/>
                <a:sym typeface="Arial"/>
              </a:defRPr>
            </a:lvl5pPr>
            <a:lvl6pPr marL="0" marR="0" lvl="5" indent="0" algn="l" rtl="0">
              <a:spcBef>
                <a:spcPts val="0"/>
              </a:spcBef>
              <a:buNone/>
              <a:defRPr sz="1800" b="0" i="0" u="none" strike="noStrike" cap="none">
                <a:solidFill>
                  <a:schemeClr val="dk1"/>
                </a:solidFill>
                <a:latin typeface="Arial"/>
                <a:ea typeface="Arial"/>
                <a:cs typeface="Arial"/>
                <a:sym typeface="Arial"/>
              </a:defRPr>
            </a:lvl6pPr>
            <a:lvl7pPr marL="0" marR="0" lvl="6" indent="0" algn="l" rtl="0">
              <a:spcBef>
                <a:spcPts val="0"/>
              </a:spcBef>
              <a:buNone/>
              <a:defRPr sz="1800" b="0" i="0" u="none" strike="noStrike" cap="none">
                <a:solidFill>
                  <a:schemeClr val="dk1"/>
                </a:solidFill>
                <a:latin typeface="Arial"/>
                <a:ea typeface="Arial"/>
                <a:cs typeface="Arial"/>
                <a:sym typeface="Arial"/>
              </a:defRPr>
            </a:lvl7pPr>
            <a:lvl8pPr marL="0" marR="0" lvl="7" indent="0" algn="l" rtl="0">
              <a:spcBef>
                <a:spcPts val="0"/>
              </a:spcBef>
              <a:buNone/>
              <a:defRPr sz="1800" b="0" i="0" u="none" strike="noStrike" cap="none">
                <a:solidFill>
                  <a:schemeClr val="dk1"/>
                </a:solidFill>
                <a:latin typeface="Arial"/>
                <a:ea typeface="Arial"/>
                <a:cs typeface="Arial"/>
                <a:sym typeface="Arial"/>
              </a:defRPr>
            </a:lvl8pPr>
            <a:lvl9pPr marL="0" marR="0" lvl="8" indent="0" algn="l" rtl="0">
              <a:spcBef>
                <a:spcPts val="0"/>
              </a:spcBef>
              <a:buNone/>
              <a:defRPr sz="18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8"/>
        <p:cNvGrpSpPr/>
        <p:nvPr/>
      </p:nvGrpSpPr>
      <p:grpSpPr>
        <a:xfrm>
          <a:off x="0" y="0"/>
          <a:ext cx="0" cy="0"/>
          <a:chOff x="0" y="0"/>
          <a:chExt cx="0" cy="0"/>
        </a:xfrm>
      </p:grpSpPr>
      <p:sp>
        <p:nvSpPr>
          <p:cNvPr id="29" name="Google Shape;29;p16"/>
          <p:cNvSpPr txBox="1">
            <a:spLocks noGrp="1"/>
          </p:cNvSpPr>
          <p:nvPr>
            <p:ph type="title"/>
          </p:nvPr>
        </p:nvSpPr>
        <p:spPr>
          <a:xfrm>
            <a:off x="457200" y="582134"/>
            <a:ext cx="8229600" cy="835504"/>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16"/>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1" name="Google Shape;31;p16"/>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2" name="Google Shape;32;p1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33" name="Google Shape;33;p1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34" name="Google Shape;34;p1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Arial"/>
                <a:ea typeface="Arial"/>
                <a:cs typeface="Arial"/>
                <a:sym typeface="Arial"/>
              </a:defRPr>
            </a:lvl1pPr>
            <a:lvl2pPr marL="0" marR="0" lvl="1" indent="0" algn="l" rtl="0">
              <a:spcBef>
                <a:spcPts val="0"/>
              </a:spcBef>
              <a:buNone/>
              <a:defRPr sz="1800" b="0" i="0" u="none" strike="noStrike" cap="none">
                <a:solidFill>
                  <a:schemeClr val="dk1"/>
                </a:solidFill>
                <a:latin typeface="Arial"/>
                <a:ea typeface="Arial"/>
                <a:cs typeface="Arial"/>
                <a:sym typeface="Arial"/>
              </a:defRPr>
            </a:lvl2pPr>
            <a:lvl3pPr marL="0" marR="0" lvl="2" indent="0" algn="l" rtl="0">
              <a:spcBef>
                <a:spcPts val="0"/>
              </a:spcBef>
              <a:buNone/>
              <a:defRPr sz="1800" b="0" i="0" u="none" strike="noStrike" cap="none">
                <a:solidFill>
                  <a:schemeClr val="dk1"/>
                </a:solidFill>
                <a:latin typeface="Arial"/>
                <a:ea typeface="Arial"/>
                <a:cs typeface="Arial"/>
                <a:sym typeface="Arial"/>
              </a:defRPr>
            </a:lvl3pPr>
            <a:lvl4pPr marL="0" marR="0" lvl="3" indent="0" algn="l" rtl="0">
              <a:spcBef>
                <a:spcPts val="0"/>
              </a:spcBef>
              <a:buNone/>
              <a:defRPr sz="1800" b="0" i="0" u="none" strike="noStrike" cap="none">
                <a:solidFill>
                  <a:schemeClr val="dk1"/>
                </a:solidFill>
                <a:latin typeface="Arial"/>
                <a:ea typeface="Arial"/>
                <a:cs typeface="Arial"/>
                <a:sym typeface="Arial"/>
              </a:defRPr>
            </a:lvl4pPr>
            <a:lvl5pPr marL="0" marR="0" lvl="4" indent="0" algn="l" rtl="0">
              <a:spcBef>
                <a:spcPts val="0"/>
              </a:spcBef>
              <a:buNone/>
              <a:defRPr sz="1800" b="0" i="0" u="none" strike="noStrike" cap="none">
                <a:solidFill>
                  <a:schemeClr val="dk1"/>
                </a:solidFill>
                <a:latin typeface="Arial"/>
                <a:ea typeface="Arial"/>
                <a:cs typeface="Arial"/>
                <a:sym typeface="Arial"/>
              </a:defRPr>
            </a:lvl5pPr>
            <a:lvl6pPr marL="0" marR="0" lvl="5" indent="0" algn="l" rtl="0">
              <a:spcBef>
                <a:spcPts val="0"/>
              </a:spcBef>
              <a:buNone/>
              <a:defRPr sz="1800" b="0" i="0" u="none" strike="noStrike" cap="none">
                <a:solidFill>
                  <a:schemeClr val="dk1"/>
                </a:solidFill>
                <a:latin typeface="Arial"/>
                <a:ea typeface="Arial"/>
                <a:cs typeface="Arial"/>
                <a:sym typeface="Arial"/>
              </a:defRPr>
            </a:lvl6pPr>
            <a:lvl7pPr marL="0" marR="0" lvl="6" indent="0" algn="l" rtl="0">
              <a:spcBef>
                <a:spcPts val="0"/>
              </a:spcBef>
              <a:buNone/>
              <a:defRPr sz="1800" b="0" i="0" u="none" strike="noStrike" cap="none">
                <a:solidFill>
                  <a:schemeClr val="dk1"/>
                </a:solidFill>
                <a:latin typeface="Arial"/>
                <a:ea typeface="Arial"/>
                <a:cs typeface="Arial"/>
                <a:sym typeface="Arial"/>
              </a:defRPr>
            </a:lvl7pPr>
            <a:lvl8pPr marL="0" marR="0" lvl="7" indent="0" algn="l" rtl="0">
              <a:spcBef>
                <a:spcPts val="0"/>
              </a:spcBef>
              <a:buNone/>
              <a:defRPr sz="1800" b="0" i="0" u="none" strike="noStrike" cap="none">
                <a:solidFill>
                  <a:schemeClr val="dk1"/>
                </a:solidFill>
                <a:latin typeface="Arial"/>
                <a:ea typeface="Arial"/>
                <a:cs typeface="Arial"/>
                <a:sym typeface="Arial"/>
              </a:defRPr>
            </a:lvl8pPr>
            <a:lvl9pPr marL="0" marR="0" lvl="8" indent="0" algn="l" rtl="0">
              <a:spcBef>
                <a:spcPts val="0"/>
              </a:spcBef>
              <a:buNone/>
              <a:defRPr sz="18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5"/>
        <p:cNvGrpSpPr/>
        <p:nvPr/>
      </p:nvGrpSpPr>
      <p:grpSpPr>
        <a:xfrm>
          <a:off x="0" y="0"/>
          <a:ext cx="0" cy="0"/>
          <a:chOff x="0" y="0"/>
          <a:chExt cx="0" cy="0"/>
        </a:xfrm>
      </p:grpSpPr>
      <p:sp>
        <p:nvSpPr>
          <p:cNvPr id="36" name="Google Shape;36;p17"/>
          <p:cNvSpPr txBox="1">
            <a:spLocks noGrp="1"/>
          </p:cNvSpPr>
          <p:nvPr>
            <p:ph type="title"/>
          </p:nvPr>
        </p:nvSpPr>
        <p:spPr>
          <a:xfrm>
            <a:off x="457200" y="582134"/>
            <a:ext cx="8229600" cy="835504"/>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17"/>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8" name="Google Shape;38;p17"/>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39" name="Google Shape;39;p17"/>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0" name="Google Shape;40;p17"/>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1" name="Google Shape;41;p1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42" name="Google Shape;42;p1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43" name="Google Shape;43;p1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Arial"/>
                <a:ea typeface="Arial"/>
                <a:cs typeface="Arial"/>
                <a:sym typeface="Arial"/>
              </a:defRPr>
            </a:lvl1pPr>
            <a:lvl2pPr marL="0" marR="0" lvl="1" indent="0" algn="l" rtl="0">
              <a:spcBef>
                <a:spcPts val="0"/>
              </a:spcBef>
              <a:buNone/>
              <a:defRPr sz="1800" b="0" i="0" u="none" strike="noStrike" cap="none">
                <a:solidFill>
                  <a:schemeClr val="dk1"/>
                </a:solidFill>
                <a:latin typeface="Arial"/>
                <a:ea typeface="Arial"/>
                <a:cs typeface="Arial"/>
                <a:sym typeface="Arial"/>
              </a:defRPr>
            </a:lvl2pPr>
            <a:lvl3pPr marL="0" marR="0" lvl="2" indent="0" algn="l" rtl="0">
              <a:spcBef>
                <a:spcPts val="0"/>
              </a:spcBef>
              <a:buNone/>
              <a:defRPr sz="1800" b="0" i="0" u="none" strike="noStrike" cap="none">
                <a:solidFill>
                  <a:schemeClr val="dk1"/>
                </a:solidFill>
                <a:latin typeface="Arial"/>
                <a:ea typeface="Arial"/>
                <a:cs typeface="Arial"/>
                <a:sym typeface="Arial"/>
              </a:defRPr>
            </a:lvl3pPr>
            <a:lvl4pPr marL="0" marR="0" lvl="3" indent="0" algn="l" rtl="0">
              <a:spcBef>
                <a:spcPts val="0"/>
              </a:spcBef>
              <a:buNone/>
              <a:defRPr sz="1800" b="0" i="0" u="none" strike="noStrike" cap="none">
                <a:solidFill>
                  <a:schemeClr val="dk1"/>
                </a:solidFill>
                <a:latin typeface="Arial"/>
                <a:ea typeface="Arial"/>
                <a:cs typeface="Arial"/>
                <a:sym typeface="Arial"/>
              </a:defRPr>
            </a:lvl4pPr>
            <a:lvl5pPr marL="0" marR="0" lvl="4" indent="0" algn="l" rtl="0">
              <a:spcBef>
                <a:spcPts val="0"/>
              </a:spcBef>
              <a:buNone/>
              <a:defRPr sz="1800" b="0" i="0" u="none" strike="noStrike" cap="none">
                <a:solidFill>
                  <a:schemeClr val="dk1"/>
                </a:solidFill>
                <a:latin typeface="Arial"/>
                <a:ea typeface="Arial"/>
                <a:cs typeface="Arial"/>
                <a:sym typeface="Arial"/>
              </a:defRPr>
            </a:lvl5pPr>
            <a:lvl6pPr marL="0" marR="0" lvl="5" indent="0" algn="l" rtl="0">
              <a:spcBef>
                <a:spcPts val="0"/>
              </a:spcBef>
              <a:buNone/>
              <a:defRPr sz="1800" b="0" i="0" u="none" strike="noStrike" cap="none">
                <a:solidFill>
                  <a:schemeClr val="dk1"/>
                </a:solidFill>
                <a:latin typeface="Arial"/>
                <a:ea typeface="Arial"/>
                <a:cs typeface="Arial"/>
                <a:sym typeface="Arial"/>
              </a:defRPr>
            </a:lvl6pPr>
            <a:lvl7pPr marL="0" marR="0" lvl="6" indent="0" algn="l" rtl="0">
              <a:spcBef>
                <a:spcPts val="0"/>
              </a:spcBef>
              <a:buNone/>
              <a:defRPr sz="1800" b="0" i="0" u="none" strike="noStrike" cap="none">
                <a:solidFill>
                  <a:schemeClr val="dk1"/>
                </a:solidFill>
                <a:latin typeface="Arial"/>
                <a:ea typeface="Arial"/>
                <a:cs typeface="Arial"/>
                <a:sym typeface="Arial"/>
              </a:defRPr>
            </a:lvl7pPr>
            <a:lvl8pPr marL="0" marR="0" lvl="7" indent="0" algn="l" rtl="0">
              <a:spcBef>
                <a:spcPts val="0"/>
              </a:spcBef>
              <a:buNone/>
              <a:defRPr sz="1800" b="0" i="0" u="none" strike="noStrike" cap="none">
                <a:solidFill>
                  <a:schemeClr val="dk1"/>
                </a:solidFill>
                <a:latin typeface="Arial"/>
                <a:ea typeface="Arial"/>
                <a:cs typeface="Arial"/>
                <a:sym typeface="Arial"/>
              </a:defRPr>
            </a:lvl8pPr>
            <a:lvl9pPr marL="0" marR="0" lvl="8" indent="0" algn="l" rtl="0">
              <a:spcBef>
                <a:spcPts val="0"/>
              </a:spcBef>
              <a:buNone/>
              <a:defRPr sz="18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4"/>
        <p:cNvGrpSpPr/>
        <p:nvPr/>
      </p:nvGrpSpPr>
      <p:grpSpPr>
        <a:xfrm>
          <a:off x="0" y="0"/>
          <a:ext cx="0" cy="0"/>
          <a:chOff x="0" y="0"/>
          <a:chExt cx="0" cy="0"/>
        </a:xfrm>
      </p:grpSpPr>
      <p:sp>
        <p:nvSpPr>
          <p:cNvPr id="45" name="Google Shape;45;p18"/>
          <p:cNvSpPr txBox="1">
            <a:spLocks noGrp="1"/>
          </p:cNvSpPr>
          <p:nvPr>
            <p:ph type="title"/>
          </p:nvPr>
        </p:nvSpPr>
        <p:spPr>
          <a:xfrm>
            <a:off x="457200" y="582134"/>
            <a:ext cx="8229600" cy="835504"/>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1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47" name="Google Shape;47;p1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48" name="Google Shape;48;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Arial"/>
                <a:ea typeface="Arial"/>
                <a:cs typeface="Arial"/>
                <a:sym typeface="Arial"/>
              </a:defRPr>
            </a:lvl1pPr>
            <a:lvl2pPr marL="0" marR="0" lvl="1" indent="0" algn="l" rtl="0">
              <a:spcBef>
                <a:spcPts val="0"/>
              </a:spcBef>
              <a:buNone/>
              <a:defRPr sz="1800" b="0" i="0" u="none" strike="noStrike" cap="none">
                <a:solidFill>
                  <a:schemeClr val="dk1"/>
                </a:solidFill>
                <a:latin typeface="Arial"/>
                <a:ea typeface="Arial"/>
                <a:cs typeface="Arial"/>
                <a:sym typeface="Arial"/>
              </a:defRPr>
            </a:lvl2pPr>
            <a:lvl3pPr marL="0" marR="0" lvl="2" indent="0" algn="l" rtl="0">
              <a:spcBef>
                <a:spcPts val="0"/>
              </a:spcBef>
              <a:buNone/>
              <a:defRPr sz="1800" b="0" i="0" u="none" strike="noStrike" cap="none">
                <a:solidFill>
                  <a:schemeClr val="dk1"/>
                </a:solidFill>
                <a:latin typeface="Arial"/>
                <a:ea typeface="Arial"/>
                <a:cs typeface="Arial"/>
                <a:sym typeface="Arial"/>
              </a:defRPr>
            </a:lvl3pPr>
            <a:lvl4pPr marL="0" marR="0" lvl="3" indent="0" algn="l" rtl="0">
              <a:spcBef>
                <a:spcPts val="0"/>
              </a:spcBef>
              <a:buNone/>
              <a:defRPr sz="1800" b="0" i="0" u="none" strike="noStrike" cap="none">
                <a:solidFill>
                  <a:schemeClr val="dk1"/>
                </a:solidFill>
                <a:latin typeface="Arial"/>
                <a:ea typeface="Arial"/>
                <a:cs typeface="Arial"/>
                <a:sym typeface="Arial"/>
              </a:defRPr>
            </a:lvl4pPr>
            <a:lvl5pPr marL="0" marR="0" lvl="4" indent="0" algn="l" rtl="0">
              <a:spcBef>
                <a:spcPts val="0"/>
              </a:spcBef>
              <a:buNone/>
              <a:defRPr sz="1800" b="0" i="0" u="none" strike="noStrike" cap="none">
                <a:solidFill>
                  <a:schemeClr val="dk1"/>
                </a:solidFill>
                <a:latin typeface="Arial"/>
                <a:ea typeface="Arial"/>
                <a:cs typeface="Arial"/>
                <a:sym typeface="Arial"/>
              </a:defRPr>
            </a:lvl5pPr>
            <a:lvl6pPr marL="0" marR="0" lvl="5" indent="0" algn="l" rtl="0">
              <a:spcBef>
                <a:spcPts val="0"/>
              </a:spcBef>
              <a:buNone/>
              <a:defRPr sz="1800" b="0" i="0" u="none" strike="noStrike" cap="none">
                <a:solidFill>
                  <a:schemeClr val="dk1"/>
                </a:solidFill>
                <a:latin typeface="Arial"/>
                <a:ea typeface="Arial"/>
                <a:cs typeface="Arial"/>
                <a:sym typeface="Arial"/>
              </a:defRPr>
            </a:lvl6pPr>
            <a:lvl7pPr marL="0" marR="0" lvl="6" indent="0" algn="l" rtl="0">
              <a:spcBef>
                <a:spcPts val="0"/>
              </a:spcBef>
              <a:buNone/>
              <a:defRPr sz="1800" b="0" i="0" u="none" strike="noStrike" cap="none">
                <a:solidFill>
                  <a:schemeClr val="dk1"/>
                </a:solidFill>
                <a:latin typeface="Arial"/>
                <a:ea typeface="Arial"/>
                <a:cs typeface="Arial"/>
                <a:sym typeface="Arial"/>
              </a:defRPr>
            </a:lvl7pPr>
            <a:lvl8pPr marL="0" marR="0" lvl="7" indent="0" algn="l" rtl="0">
              <a:spcBef>
                <a:spcPts val="0"/>
              </a:spcBef>
              <a:buNone/>
              <a:defRPr sz="1800" b="0" i="0" u="none" strike="noStrike" cap="none">
                <a:solidFill>
                  <a:schemeClr val="dk1"/>
                </a:solidFill>
                <a:latin typeface="Arial"/>
                <a:ea typeface="Arial"/>
                <a:cs typeface="Arial"/>
                <a:sym typeface="Arial"/>
              </a:defRPr>
            </a:lvl8pPr>
            <a:lvl9pPr marL="0" marR="0" lvl="8" indent="0" algn="l" rtl="0">
              <a:spcBef>
                <a:spcPts val="0"/>
              </a:spcBef>
              <a:buNone/>
              <a:defRPr sz="18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50" name="Google Shape;50;p1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51" name="Google Shape;51;p1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52" name="Google Shape;52;p1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Arial"/>
                <a:ea typeface="Arial"/>
                <a:cs typeface="Arial"/>
                <a:sym typeface="Arial"/>
              </a:defRPr>
            </a:lvl1pPr>
            <a:lvl2pPr marL="0" marR="0" lvl="1" indent="0" algn="l" rtl="0">
              <a:spcBef>
                <a:spcPts val="0"/>
              </a:spcBef>
              <a:buNone/>
              <a:defRPr sz="1800" b="0" i="0" u="none" strike="noStrike" cap="none">
                <a:solidFill>
                  <a:schemeClr val="dk1"/>
                </a:solidFill>
                <a:latin typeface="Arial"/>
                <a:ea typeface="Arial"/>
                <a:cs typeface="Arial"/>
                <a:sym typeface="Arial"/>
              </a:defRPr>
            </a:lvl2pPr>
            <a:lvl3pPr marL="0" marR="0" lvl="2" indent="0" algn="l" rtl="0">
              <a:spcBef>
                <a:spcPts val="0"/>
              </a:spcBef>
              <a:buNone/>
              <a:defRPr sz="1800" b="0" i="0" u="none" strike="noStrike" cap="none">
                <a:solidFill>
                  <a:schemeClr val="dk1"/>
                </a:solidFill>
                <a:latin typeface="Arial"/>
                <a:ea typeface="Arial"/>
                <a:cs typeface="Arial"/>
                <a:sym typeface="Arial"/>
              </a:defRPr>
            </a:lvl3pPr>
            <a:lvl4pPr marL="0" marR="0" lvl="3" indent="0" algn="l" rtl="0">
              <a:spcBef>
                <a:spcPts val="0"/>
              </a:spcBef>
              <a:buNone/>
              <a:defRPr sz="1800" b="0" i="0" u="none" strike="noStrike" cap="none">
                <a:solidFill>
                  <a:schemeClr val="dk1"/>
                </a:solidFill>
                <a:latin typeface="Arial"/>
                <a:ea typeface="Arial"/>
                <a:cs typeface="Arial"/>
                <a:sym typeface="Arial"/>
              </a:defRPr>
            </a:lvl4pPr>
            <a:lvl5pPr marL="0" marR="0" lvl="4" indent="0" algn="l" rtl="0">
              <a:spcBef>
                <a:spcPts val="0"/>
              </a:spcBef>
              <a:buNone/>
              <a:defRPr sz="1800" b="0" i="0" u="none" strike="noStrike" cap="none">
                <a:solidFill>
                  <a:schemeClr val="dk1"/>
                </a:solidFill>
                <a:latin typeface="Arial"/>
                <a:ea typeface="Arial"/>
                <a:cs typeface="Arial"/>
                <a:sym typeface="Arial"/>
              </a:defRPr>
            </a:lvl5pPr>
            <a:lvl6pPr marL="0" marR="0" lvl="5" indent="0" algn="l" rtl="0">
              <a:spcBef>
                <a:spcPts val="0"/>
              </a:spcBef>
              <a:buNone/>
              <a:defRPr sz="1800" b="0" i="0" u="none" strike="noStrike" cap="none">
                <a:solidFill>
                  <a:schemeClr val="dk1"/>
                </a:solidFill>
                <a:latin typeface="Arial"/>
                <a:ea typeface="Arial"/>
                <a:cs typeface="Arial"/>
                <a:sym typeface="Arial"/>
              </a:defRPr>
            </a:lvl6pPr>
            <a:lvl7pPr marL="0" marR="0" lvl="6" indent="0" algn="l" rtl="0">
              <a:spcBef>
                <a:spcPts val="0"/>
              </a:spcBef>
              <a:buNone/>
              <a:defRPr sz="1800" b="0" i="0" u="none" strike="noStrike" cap="none">
                <a:solidFill>
                  <a:schemeClr val="dk1"/>
                </a:solidFill>
                <a:latin typeface="Arial"/>
                <a:ea typeface="Arial"/>
                <a:cs typeface="Arial"/>
                <a:sym typeface="Arial"/>
              </a:defRPr>
            </a:lvl7pPr>
            <a:lvl8pPr marL="0" marR="0" lvl="7" indent="0" algn="l" rtl="0">
              <a:spcBef>
                <a:spcPts val="0"/>
              </a:spcBef>
              <a:buNone/>
              <a:defRPr sz="1800" b="0" i="0" u="none" strike="noStrike" cap="none">
                <a:solidFill>
                  <a:schemeClr val="dk1"/>
                </a:solidFill>
                <a:latin typeface="Arial"/>
                <a:ea typeface="Arial"/>
                <a:cs typeface="Arial"/>
                <a:sym typeface="Arial"/>
              </a:defRPr>
            </a:lvl8pPr>
            <a:lvl9pPr marL="0" marR="0" lvl="8" indent="0" algn="l" rtl="0">
              <a:spcBef>
                <a:spcPts val="0"/>
              </a:spcBef>
              <a:buNone/>
              <a:defRPr sz="18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3"/>
        <p:cNvGrpSpPr/>
        <p:nvPr/>
      </p:nvGrpSpPr>
      <p:grpSpPr>
        <a:xfrm>
          <a:off x="0" y="0"/>
          <a:ext cx="0" cy="0"/>
          <a:chOff x="0" y="0"/>
          <a:chExt cx="0" cy="0"/>
        </a:xfrm>
      </p:grpSpPr>
      <p:sp>
        <p:nvSpPr>
          <p:cNvPr id="54" name="Google Shape;54;p20"/>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Arial"/>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20"/>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6" name="Google Shape;56;p20"/>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7" name="Google Shape;57;p2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58" name="Google Shape;58;p2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59" name="Google Shape;59;p2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Arial"/>
                <a:ea typeface="Arial"/>
                <a:cs typeface="Arial"/>
                <a:sym typeface="Arial"/>
              </a:defRPr>
            </a:lvl1pPr>
            <a:lvl2pPr marL="0" marR="0" lvl="1" indent="0" algn="l" rtl="0">
              <a:spcBef>
                <a:spcPts val="0"/>
              </a:spcBef>
              <a:buNone/>
              <a:defRPr sz="1800" b="0" i="0" u="none" strike="noStrike" cap="none">
                <a:solidFill>
                  <a:schemeClr val="dk1"/>
                </a:solidFill>
                <a:latin typeface="Arial"/>
                <a:ea typeface="Arial"/>
                <a:cs typeface="Arial"/>
                <a:sym typeface="Arial"/>
              </a:defRPr>
            </a:lvl2pPr>
            <a:lvl3pPr marL="0" marR="0" lvl="2" indent="0" algn="l" rtl="0">
              <a:spcBef>
                <a:spcPts val="0"/>
              </a:spcBef>
              <a:buNone/>
              <a:defRPr sz="1800" b="0" i="0" u="none" strike="noStrike" cap="none">
                <a:solidFill>
                  <a:schemeClr val="dk1"/>
                </a:solidFill>
                <a:latin typeface="Arial"/>
                <a:ea typeface="Arial"/>
                <a:cs typeface="Arial"/>
                <a:sym typeface="Arial"/>
              </a:defRPr>
            </a:lvl3pPr>
            <a:lvl4pPr marL="0" marR="0" lvl="3" indent="0" algn="l" rtl="0">
              <a:spcBef>
                <a:spcPts val="0"/>
              </a:spcBef>
              <a:buNone/>
              <a:defRPr sz="1800" b="0" i="0" u="none" strike="noStrike" cap="none">
                <a:solidFill>
                  <a:schemeClr val="dk1"/>
                </a:solidFill>
                <a:latin typeface="Arial"/>
                <a:ea typeface="Arial"/>
                <a:cs typeface="Arial"/>
                <a:sym typeface="Arial"/>
              </a:defRPr>
            </a:lvl4pPr>
            <a:lvl5pPr marL="0" marR="0" lvl="4" indent="0" algn="l" rtl="0">
              <a:spcBef>
                <a:spcPts val="0"/>
              </a:spcBef>
              <a:buNone/>
              <a:defRPr sz="1800" b="0" i="0" u="none" strike="noStrike" cap="none">
                <a:solidFill>
                  <a:schemeClr val="dk1"/>
                </a:solidFill>
                <a:latin typeface="Arial"/>
                <a:ea typeface="Arial"/>
                <a:cs typeface="Arial"/>
                <a:sym typeface="Arial"/>
              </a:defRPr>
            </a:lvl5pPr>
            <a:lvl6pPr marL="0" marR="0" lvl="5" indent="0" algn="l" rtl="0">
              <a:spcBef>
                <a:spcPts val="0"/>
              </a:spcBef>
              <a:buNone/>
              <a:defRPr sz="1800" b="0" i="0" u="none" strike="noStrike" cap="none">
                <a:solidFill>
                  <a:schemeClr val="dk1"/>
                </a:solidFill>
                <a:latin typeface="Arial"/>
                <a:ea typeface="Arial"/>
                <a:cs typeface="Arial"/>
                <a:sym typeface="Arial"/>
              </a:defRPr>
            </a:lvl6pPr>
            <a:lvl7pPr marL="0" marR="0" lvl="6" indent="0" algn="l" rtl="0">
              <a:spcBef>
                <a:spcPts val="0"/>
              </a:spcBef>
              <a:buNone/>
              <a:defRPr sz="1800" b="0" i="0" u="none" strike="noStrike" cap="none">
                <a:solidFill>
                  <a:schemeClr val="dk1"/>
                </a:solidFill>
                <a:latin typeface="Arial"/>
                <a:ea typeface="Arial"/>
                <a:cs typeface="Arial"/>
                <a:sym typeface="Arial"/>
              </a:defRPr>
            </a:lvl7pPr>
            <a:lvl8pPr marL="0" marR="0" lvl="7" indent="0" algn="l" rtl="0">
              <a:spcBef>
                <a:spcPts val="0"/>
              </a:spcBef>
              <a:buNone/>
              <a:defRPr sz="1800" b="0" i="0" u="none" strike="noStrike" cap="none">
                <a:solidFill>
                  <a:schemeClr val="dk1"/>
                </a:solidFill>
                <a:latin typeface="Arial"/>
                <a:ea typeface="Arial"/>
                <a:cs typeface="Arial"/>
                <a:sym typeface="Arial"/>
              </a:defRPr>
            </a:lvl8pPr>
            <a:lvl9pPr marL="0" marR="0" lvl="8" indent="0" algn="l" rtl="0">
              <a:spcBef>
                <a:spcPts val="0"/>
              </a:spcBef>
              <a:buNone/>
              <a:defRPr sz="18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0"/>
        <p:cNvGrpSpPr/>
        <p:nvPr/>
      </p:nvGrpSpPr>
      <p:grpSpPr>
        <a:xfrm>
          <a:off x="0" y="0"/>
          <a:ext cx="0" cy="0"/>
          <a:chOff x="0" y="0"/>
          <a:chExt cx="0" cy="0"/>
        </a:xfrm>
      </p:grpSpPr>
      <p:sp>
        <p:nvSpPr>
          <p:cNvPr id="61" name="Google Shape;61;p21"/>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Arial"/>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2" name="Google Shape;62;p21"/>
          <p:cNvSpPr>
            <a:spLocks noGrp="1"/>
          </p:cNvSpPr>
          <p:nvPr>
            <p:ph type="pic" idx="2"/>
          </p:nvPr>
        </p:nvSpPr>
        <p:spPr>
          <a:xfrm>
            <a:off x="1792288" y="612775"/>
            <a:ext cx="5486400" cy="4114800"/>
          </a:xfrm>
          <a:prstGeom prst="rect">
            <a:avLst/>
          </a:prstGeom>
          <a:noFill/>
          <a:ln>
            <a:noFill/>
          </a:ln>
        </p:spPr>
      </p:sp>
      <p:sp>
        <p:nvSpPr>
          <p:cNvPr id="63" name="Google Shape;63;p21"/>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4" name="Google Shape;64;p2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65" name="Google Shape;65;p2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66" name="Google Shape;66;p2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Arial"/>
                <a:ea typeface="Arial"/>
                <a:cs typeface="Arial"/>
                <a:sym typeface="Arial"/>
              </a:defRPr>
            </a:lvl1pPr>
            <a:lvl2pPr marL="0" marR="0" lvl="1" indent="0" algn="l" rtl="0">
              <a:spcBef>
                <a:spcPts val="0"/>
              </a:spcBef>
              <a:buNone/>
              <a:defRPr sz="1800" b="0" i="0" u="none" strike="noStrike" cap="none">
                <a:solidFill>
                  <a:schemeClr val="dk1"/>
                </a:solidFill>
                <a:latin typeface="Arial"/>
                <a:ea typeface="Arial"/>
                <a:cs typeface="Arial"/>
                <a:sym typeface="Arial"/>
              </a:defRPr>
            </a:lvl2pPr>
            <a:lvl3pPr marL="0" marR="0" lvl="2" indent="0" algn="l" rtl="0">
              <a:spcBef>
                <a:spcPts val="0"/>
              </a:spcBef>
              <a:buNone/>
              <a:defRPr sz="1800" b="0" i="0" u="none" strike="noStrike" cap="none">
                <a:solidFill>
                  <a:schemeClr val="dk1"/>
                </a:solidFill>
                <a:latin typeface="Arial"/>
                <a:ea typeface="Arial"/>
                <a:cs typeface="Arial"/>
                <a:sym typeface="Arial"/>
              </a:defRPr>
            </a:lvl3pPr>
            <a:lvl4pPr marL="0" marR="0" lvl="3" indent="0" algn="l" rtl="0">
              <a:spcBef>
                <a:spcPts val="0"/>
              </a:spcBef>
              <a:buNone/>
              <a:defRPr sz="1800" b="0" i="0" u="none" strike="noStrike" cap="none">
                <a:solidFill>
                  <a:schemeClr val="dk1"/>
                </a:solidFill>
                <a:latin typeface="Arial"/>
                <a:ea typeface="Arial"/>
                <a:cs typeface="Arial"/>
                <a:sym typeface="Arial"/>
              </a:defRPr>
            </a:lvl4pPr>
            <a:lvl5pPr marL="0" marR="0" lvl="4" indent="0" algn="l" rtl="0">
              <a:spcBef>
                <a:spcPts val="0"/>
              </a:spcBef>
              <a:buNone/>
              <a:defRPr sz="1800" b="0" i="0" u="none" strike="noStrike" cap="none">
                <a:solidFill>
                  <a:schemeClr val="dk1"/>
                </a:solidFill>
                <a:latin typeface="Arial"/>
                <a:ea typeface="Arial"/>
                <a:cs typeface="Arial"/>
                <a:sym typeface="Arial"/>
              </a:defRPr>
            </a:lvl5pPr>
            <a:lvl6pPr marL="0" marR="0" lvl="5" indent="0" algn="l" rtl="0">
              <a:spcBef>
                <a:spcPts val="0"/>
              </a:spcBef>
              <a:buNone/>
              <a:defRPr sz="1800" b="0" i="0" u="none" strike="noStrike" cap="none">
                <a:solidFill>
                  <a:schemeClr val="dk1"/>
                </a:solidFill>
                <a:latin typeface="Arial"/>
                <a:ea typeface="Arial"/>
                <a:cs typeface="Arial"/>
                <a:sym typeface="Arial"/>
              </a:defRPr>
            </a:lvl6pPr>
            <a:lvl7pPr marL="0" marR="0" lvl="6" indent="0" algn="l" rtl="0">
              <a:spcBef>
                <a:spcPts val="0"/>
              </a:spcBef>
              <a:buNone/>
              <a:defRPr sz="1800" b="0" i="0" u="none" strike="noStrike" cap="none">
                <a:solidFill>
                  <a:schemeClr val="dk1"/>
                </a:solidFill>
                <a:latin typeface="Arial"/>
                <a:ea typeface="Arial"/>
                <a:cs typeface="Arial"/>
                <a:sym typeface="Arial"/>
              </a:defRPr>
            </a:lvl7pPr>
            <a:lvl8pPr marL="0" marR="0" lvl="7" indent="0" algn="l" rtl="0">
              <a:spcBef>
                <a:spcPts val="0"/>
              </a:spcBef>
              <a:buNone/>
              <a:defRPr sz="1800" b="0" i="0" u="none" strike="noStrike" cap="none">
                <a:solidFill>
                  <a:schemeClr val="dk1"/>
                </a:solidFill>
                <a:latin typeface="Arial"/>
                <a:ea typeface="Arial"/>
                <a:cs typeface="Arial"/>
                <a:sym typeface="Arial"/>
              </a:defRPr>
            </a:lvl8pPr>
            <a:lvl9pPr marL="0" marR="0" lvl="8" indent="0" algn="l" rtl="0">
              <a:spcBef>
                <a:spcPts val="0"/>
              </a:spcBef>
              <a:buNone/>
              <a:defRPr sz="18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AE5F1"/>
        </a:solidFill>
        <a:effectLst/>
      </p:bgPr>
    </p:bg>
    <p:spTree>
      <p:nvGrpSpPr>
        <p:cNvPr id="1" name="Shape 9"/>
        <p:cNvGrpSpPr/>
        <p:nvPr/>
      </p:nvGrpSpPr>
      <p:grpSpPr>
        <a:xfrm>
          <a:off x="0" y="0"/>
          <a:ext cx="0" cy="0"/>
          <a:chOff x="0" y="0"/>
          <a:chExt cx="0" cy="0"/>
        </a:xfrm>
      </p:grpSpPr>
      <p:sp>
        <p:nvSpPr>
          <p:cNvPr id="10" name="Google Shape;10;p12"/>
          <p:cNvSpPr txBox="1">
            <a:spLocks noGrp="1"/>
          </p:cNvSpPr>
          <p:nvPr>
            <p:ph type="title"/>
          </p:nvPr>
        </p:nvSpPr>
        <p:spPr>
          <a:xfrm>
            <a:off x="457200" y="582134"/>
            <a:ext cx="8229600" cy="835504"/>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Libre Franklin Medium"/>
                <a:ea typeface="Libre Franklin Medium"/>
                <a:cs typeface="Libre Franklin Medium"/>
                <a:sym typeface="Libre Franklin Medium"/>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Libre Franklin Medium"/>
                <a:ea typeface="Libre Franklin Medium"/>
                <a:cs typeface="Libre Franklin Medium"/>
                <a:sym typeface="Libre Franklin Medium"/>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Libre Franklin Medium"/>
                <a:ea typeface="Libre Franklin Medium"/>
                <a:cs typeface="Libre Franklin Medium"/>
                <a:sym typeface="Libre Franklin Medium"/>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Libre Franklin Medium"/>
                <a:ea typeface="Libre Franklin Medium"/>
                <a:cs typeface="Libre Franklin Medium"/>
                <a:sym typeface="Libre Franklin Medium"/>
              </a:defRPr>
            </a:lvl9pPr>
          </a:lstStyle>
          <a:p>
            <a:endParaRPr/>
          </a:p>
        </p:txBody>
      </p:sp>
      <p:pic>
        <p:nvPicPr>
          <p:cNvPr id="12" name="Google Shape;12;p12" descr="lower case banner.psd"/>
          <p:cNvPicPr preferRelativeResize="0"/>
          <p:nvPr/>
        </p:nvPicPr>
        <p:blipFill rotWithShape="1">
          <a:blip r:embed="rId13">
            <a:alphaModFix/>
          </a:blip>
          <a:srcRect/>
          <a:stretch/>
        </p:blipFill>
        <p:spPr>
          <a:xfrm>
            <a:off x="0" y="6109042"/>
            <a:ext cx="9144000" cy="748958"/>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https://www.poemhunter.com/poem/the-voice-34/" TargetMode="External"/><Relationship Id="rId4" Type="http://schemas.openxmlformats.org/officeDocument/2006/relationships/hyperlink" Target="https://www.familyfriendpoems.com/poem/listen-to-the-mustnts-by-shel-silverstein"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www.eige.europa.eu"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www.eige.europa.eu"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685800" y="544531"/>
            <a:ext cx="7772400" cy="1849348"/>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Libre Franklin Medium"/>
              <a:buNone/>
            </a:pPr>
            <a:r>
              <a:rPr lang="en-US" dirty="0">
                <a:latin typeface="Franklin Gothic Medium" charset="0"/>
                <a:ea typeface="Franklin Gothic Medium" charset="0"/>
                <a:cs typeface="Franklin Gothic Medium" charset="0"/>
                <a:sym typeface="Libre Franklin Medium"/>
              </a:rPr>
              <a:t>Non-violent Action: A Force for Change</a:t>
            </a:r>
            <a:endParaRPr dirty="0">
              <a:latin typeface="Franklin Gothic Medium" charset="0"/>
              <a:ea typeface="Franklin Gothic Medium" charset="0"/>
              <a:cs typeface="Franklin Gothic Medium" charset="0"/>
              <a:sym typeface="Libre Franklin Medium"/>
            </a:endParaRPr>
          </a:p>
        </p:txBody>
      </p:sp>
      <p:sp>
        <p:nvSpPr>
          <p:cNvPr id="85" name="Google Shape;85;p1"/>
          <p:cNvSpPr txBox="1">
            <a:spLocks noGrp="1"/>
          </p:cNvSpPr>
          <p:nvPr>
            <p:ph type="subTitle" idx="1"/>
          </p:nvPr>
        </p:nvSpPr>
        <p:spPr>
          <a:xfrm>
            <a:off x="685800" y="3725838"/>
            <a:ext cx="7772400" cy="1835111"/>
          </a:xfrm>
          <a:prstGeom prst="rect">
            <a:avLst/>
          </a:prstGeom>
          <a:noFill/>
          <a:ln>
            <a:noFill/>
          </a:ln>
        </p:spPr>
        <p:txBody>
          <a:bodyPr spcFirstLastPara="1" wrap="square" lIns="91425" tIns="45700" rIns="91425" bIns="45700" anchor="t" anchorCtr="0">
            <a:noAutofit/>
          </a:bodyPr>
          <a:lstStyle/>
          <a:p>
            <a:pPr marL="0" lvl="0" indent="0" algn="ctr" rtl="0">
              <a:lnSpc>
                <a:spcPct val="80000"/>
              </a:lnSpc>
              <a:spcBef>
                <a:spcPts val="0"/>
              </a:spcBef>
              <a:spcAft>
                <a:spcPts val="0"/>
              </a:spcAft>
              <a:buClr>
                <a:srgbClr val="888888"/>
              </a:buClr>
              <a:buSzPts val="3750"/>
              <a:buNone/>
            </a:pPr>
            <a:r>
              <a:rPr lang="en-US" dirty="0">
                <a:latin typeface="Franklin Gothic Medium" charset="0"/>
                <a:ea typeface="Franklin Gothic Medium" charset="0"/>
                <a:cs typeface="Franklin Gothic Medium" charset="0"/>
                <a:sym typeface="Libre Franklin Medium"/>
              </a:rPr>
              <a:t>Power:  Lesson Plan 5</a:t>
            </a:r>
            <a:endParaRPr dirty="0">
              <a:latin typeface="Franklin Gothic Medium" charset="0"/>
              <a:ea typeface="Franklin Gothic Medium" charset="0"/>
              <a:cs typeface="Franklin Gothic Medium" charset="0"/>
            </a:endParaRPr>
          </a:p>
          <a:p>
            <a:pPr marL="0" lvl="0" indent="0" algn="ctr" rtl="0">
              <a:lnSpc>
                <a:spcPct val="80000"/>
              </a:lnSpc>
              <a:spcBef>
                <a:spcPts val="750"/>
              </a:spcBef>
              <a:spcAft>
                <a:spcPts val="0"/>
              </a:spcAft>
              <a:buClr>
                <a:srgbClr val="888888"/>
              </a:buClr>
              <a:buSzPts val="3750"/>
              <a:buNone/>
            </a:pPr>
            <a:r>
              <a:rPr lang="en-US" dirty="0" err="1">
                <a:latin typeface="Franklin Gothic Medium" charset="0"/>
                <a:ea typeface="Franklin Gothic Medium" charset="0"/>
                <a:cs typeface="Franklin Gothic Medium" charset="0"/>
                <a:sym typeface="Libre Franklin Medium"/>
              </a:rPr>
              <a:t>Equalising</a:t>
            </a:r>
            <a:r>
              <a:rPr lang="en-US" dirty="0">
                <a:latin typeface="Franklin Gothic Medium" charset="0"/>
                <a:ea typeface="Franklin Gothic Medium" charset="0"/>
                <a:cs typeface="Franklin Gothic Medium" charset="0"/>
                <a:sym typeface="Libre Franklin Medium"/>
              </a:rPr>
              <a:t> Power – Power </a:t>
            </a:r>
            <a:r>
              <a:rPr lang="en-US" dirty="0" smtClean="0">
                <a:latin typeface="Franklin Gothic Medium" charset="0"/>
                <a:ea typeface="Franklin Gothic Medium" charset="0"/>
                <a:cs typeface="Franklin Gothic Medium" charset="0"/>
                <a:sym typeface="Libre Franklin Medium"/>
              </a:rPr>
              <a:t>and  </a:t>
            </a:r>
            <a:r>
              <a:rPr lang="en-US" dirty="0">
                <a:latin typeface="Franklin Gothic Medium" charset="0"/>
                <a:ea typeface="Franklin Gothic Medium" charset="0"/>
                <a:cs typeface="Franklin Gothic Medium" charset="0"/>
                <a:sym typeface="Libre Franklin Medium"/>
              </a:rPr>
              <a:t>Gender</a:t>
            </a:r>
            <a:endParaRPr dirty="0">
              <a:latin typeface="Franklin Gothic Medium" charset="0"/>
              <a:ea typeface="Franklin Gothic Medium" charset="0"/>
              <a:cs typeface="Franklin Gothic Medium" charset="0"/>
            </a:endParaRPr>
          </a:p>
        </p:txBody>
      </p:sp>
      <p:pic>
        <p:nvPicPr>
          <p:cNvPr id="86" name="Google Shape;86;p1"/>
          <p:cNvPicPr preferRelativeResize="0"/>
          <p:nvPr/>
        </p:nvPicPr>
        <p:blipFill rotWithShape="1">
          <a:blip r:embed="rId3">
            <a:alphaModFix/>
          </a:blip>
          <a:srcRect/>
          <a:stretch/>
        </p:blipFill>
        <p:spPr>
          <a:xfrm>
            <a:off x="4751253" y="2415509"/>
            <a:ext cx="1003300" cy="1003300"/>
          </a:xfrm>
          <a:prstGeom prst="rect">
            <a:avLst/>
          </a:prstGeom>
          <a:noFill/>
          <a:ln>
            <a:noFill/>
          </a:ln>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47424" y="1715864"/>
            <a:ext cx="1700347" cy="240259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10"/>
          <p:cNvSpPr txBox="1">
            <a:spLocks noGrp="1"/>
          </p:cNvSpPr>
          <p:nvPr>
            <p:ph type="title"/>
          </p:nvPr>
        </p:nvSpPr>
        <p:spPr>
          <a:xfrm>
            <a:off x="457200" y="582134"/>
            <a:ext cx="8229600" cy="835504"/>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FF"/>
              </a:buClr>
              <a:buSzPts val="3200"/>
              <a:buFont typeface="Libre Franklin Medium"/>
              <a:buNone/>
            </a:pPr>
            <a:r>
              <a:rPr lang="en-US" sz="3200" dirty="0">
                <a:solidFill>
                  <a:srgbClr val="0000FF"/>
                </a:solidFill>
                <a:latin typeface="Franklin Gothic Medium" charset="0"/>
                <a:ea typeface="Franklin Gothic Medium" charset="0"/>
                <a:cs typeface="Franklin Gothic Medium" charset="0"/>
                <a:sym typeface="Libre Franklin Medium"/>
              </a:rPr>
              <a:t>Negative impacts of gender stereotyping and prejudice on all genders</a:t>
            </a:r>
            <a:endParaRPr sz="3200" dirty="0">
              <a:solidFill>
                <a:srgbClr val="0000FF"/>
              </a:solidFill>
              <a:latin typeface="Franklin Gothic Medium" charset="0"/>
              <a:ea typeface="Franklin Gothic Medium" charset="0"/>
              <a:cs typeface="Franklin Gothic Medium" charset="0"/>
              <a:sym typeface="Libre Franklin Medium"/>
            </a:endParaRPr>
          </a:p>
        </p:txBody>
      </p:sp>
      <p:sp>
        <p:nvSpPr>
          <p:cNvPr id="138" name="Google Shape;138;p10"/>
          <p:cNvSpPr txBox="1">
            <a:spLocks noGrp="1"/>
          </p:cNvSpPr>
          <p:nvPr>
            <p:ph type="body" idx="1"/>
          </p:nvPr>
        </p:nvSpPr>
        <p:spPr>
          <a:xfrm>
            <a:off x="457200" y="1838475"/>
            <a:ext cx="8229600" cy="4100400"/>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en-US" dirty="0">
                <a:latin typeface="Franklin Gothic Medium" charset="0"/>
                <a:ea typeface="Franklin Gothic Medium" charset="0"/>
                <a:cs typeface="Franklin Gothic Medium" charset="0"/>
                <a:sym typeface="Libre Franklin Medium"/>
              </a:rPr>
              <a:t>Limits and wastes potential.</a:t>
            </a:r>
            <a:endParaRPr dirty="0">
              <a:latin typeface="Franklin Gothic Medium" charset="0"/>
              <a:ea typeface="Franklin Gothic Medium" charset="0"/>
              <a:cs typeface="Franklin Gothic Medium" charset="0"/>
            </a:endParaRPr>
          </a:p>
          <a:p>
            <a:pPr marL="342900" lvl="0" indent="-342900" algn="l" rtl="0">
              <a:spcBef>
                <a:spcPts val="640"/>
              </a:spcBef>
              <a:spcAft>
                <a:spcPts val="0"/>
              </a:spcAft>
              <a:buClr>
                <a:schemeClr val="dk1"/>
              </a:buClr>
              <a:buSzPts val="3200"/>
              <a:buChar char="•"/>
            </a:pPr>
            <a:r>
              <a:rPr lang="en-US" dirty="0">
                <a:latin typeface="Franklin Gothic Medium" charset="0"/>
                <a:ea typeface="Franklin Gothic Medium" charset="0"/>
                <a:cs typeface="Franklin Gothic Medium" charset="0"/>
                <a:sym typeface="Libre Franklin Medium"/>
              </a:rPr>
              <a:t>Undermines confidence and self-esteem.</a:t>
            </a:r>
            <a:endParaRPr dirty="0">
              <a:latin typeface="Franklin Gothic Medium" charset="0"/>
              <a:ea typeface="Franklin Gothic Medium" charset="0"/>
              <a:cs typeface="Franklin Gothic Medium" charset="0"/>
            </a:endParaRPr>
          </a:p>
          <a:p>
            <a:pPr marL="342900" lvl="0" indent="-342900" algn="l" rtl="0">
              <a:spcBef>
                <a:spcPts val="640"/>
              </a:spcBef>
              <a:spcAft>
                <a:spcPts val="0"/>
              </a:spcAft>
              <a:buClr>
                <a:schemeClr val="dk1"/>
              </a:buClr>
              <a:buSzPts val="3200"/>
              <a:buChar char="•"/>
            </a:pPr>
            <a:r>
              <a:rPr lang="en-US" dirty="0">
                <a:latin typeface="Franklin Gothic Medium" charset="0"/>
                <a:ea typeface="Franklin Gothic Medium" charset="0"/>
                <a:cs typeface="Franklin Gothic Medium" charset="0"/>
                <a:sym typeface="Libre Franklin Medium"/>
              </a:rPr>
              <a:t>Can be divisive and cause conflict.</a:t>
            </a:r>
            <a:endParaRPr dirty="0">
              <a:latin typeface="Franklin Gothic Medium" charset="0"/>
              <a:ea typeface="Franklin Gothic Medium" charset="0"/>
              <a:cs typeface="Franklin Gothic Medium" charset="0"/>
            </a:endParaRPr>
          </a:p>
          <a:p>
            <a:pPr marL="342900" lvl="0" indent="-342900" algn="l" rtl="0">
              <a:spcBef>
                <a:spcPts val="640"/>
              </a:spcBef>
              <a:spcAft>
                <a:spcPts val="0"/>
              </a:spcAft>
              <a:buClr>
                <a:schemeClr val="dk1"/>
              </a:buClr>
              <a:buSzPts val="3200"/>
              <a:buChar char="•"/>
            </a:pPr>
            <a:r>
              <a:rPr lang="en-US" dirty="0">
                <a:latin typeface="Franklin Gothic Medium" charset="0"/>
                <a:ea typeface="Franklin Gothic Medium" charset="0"/>
                <a:cs typeface="Franklin Gothic Medium" charset="0"/>
                <a:sym typeface="Libre Franklin Medium"/>
              </a:rPr>
              <a:t>Can make us feel unsafe.</a:t>
            </a:r>
            <a:endParaRPr dirty="0">
              <a:latin typeface="Franklin Gothic Medium" charset="0"/>
              <a:ea typeface="Franklin Gothic Medium" charset="0"/>
              <a:cs typeface="Franklin Gothic Medium" charset="0"/>
            </a:endParaRPr>
          </a:p>
          <a:p>
            <a:pPr marL="342900" lvl="0" indent="-342900" algn="l" rtl="0">
              <a:spcBef>
                <a:spcPts val="640"/>
              </a:spcBef>
              <a:spcAft>
                <a:spcPts val="0"/>
              </a:spcAft>
              <a:buClr>
                <a:schemeClr val="dk1"/>
              </a:buClr>
              <a:buSzPts val="3200"/>
              <a:buChar char="•"/>
            </a:pPr>
            <a:r>
              <a:rPr lang="en-US" dirty="0">
                <a:latin typeface="Franklin Gothic Medium" charset="0"/>
                <a:ea typeface="Franklin Gothic Medium" charset="0"/>
                <a:cs typeface="Franklin Gothic Medium" charset="0"/>
                <a:sym typeface="Libre Franklin Medium"/>
              </a:rPr>
              <a:t>Can be isolating and alienating – sense of not belonging.</a:t>
            </a:r>
            <a:endParaRPr dirty="0">
              <a:latin typeface="Franklin Gothic Medium" charset="0"/>
              <a:ea typeface="Franklin Gothic Medium" charset="0"/>
              <a:cs typeface="Franklin Gothic Medium" charset="0"/>
              <a:sym typeface="Libre Franklin Medium"/>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11"/>
          <p:cNvSpPr txBox="1">
            <a:spLocks noGrp="1"/>
          </p:cNvSpPr>
          <p:nvPr>
            <p:ph type="body" idx="1"/>
          </p:nvPr>
        </p:nvSpPr>
        <p:spPr>
          <a:xfrm>
            <a:off x="457200" y="209176"/>
            <a:ext cx="8229600" cy="5916987"/>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mr-IN" dirty="0" smtClean="0">
                <a:latin typeface="Franklin Gothic Medium" charset="0"/>
                <a:ea typeface="Franklin Gothic Medium" charset="0"/>
                <a:cs typeface="Franklin Gothic Medium" charset="0"/>
                <a:sym typeface="Libre Franklin Medium"/>
              </a:rPr>
              <a:t>'</a:t>
            </a:r>
            <a:r>
              <a:rPr lang="en-US" dirty="0" smtClean="0">
                <a:latin typeface="Franklin Gothic Medium" charset="0"/>
                <a:ea typeface="Franklin Gothic Medium" charset="0"/>
                <a:cs typeface="Franklin Gothic Medium" charset="0"/>
                <a:sym typeface="Libre Franklin Medium"/>
              </a:rPr>
              <a:t>The Voice</a:t>
            </a:r>
            <a:r>
              <a:rPr lang="mr-IN" dirty="0" smtClean="0">
                <a:latin typeface="Franklin Gothic Medium" charset="0"/>
                <a:ea typeface="Franklin Gothic Medium" charset="0"/>
                <a:cs typeface="Franklin Gothic Medium" charset="0"/>
                <a:sym typeface="Libre Franklin Medium"/>
              </a:rPr>
              <a:t>'</a:t>
            </a:r>
            <a:r>
              <a:rPr lang="en-US" dirty="0" smtClean="0">
                <a:latin typeface="Franklin Gothic Medium" charset="0"/>
                <a:ea typeface="Franklin Gothic Medium" charset="0"/>
                <a:cs typeface="Franklin Gothic Medium" charset="0"/>
                <a:sym typeface="Libre Franklin Medium"/>
              </a:rPr>
              <a:t> </a:t>
            </a:r>
            <a:r>
              <a:rPr lang="en-US" dirty="0">
                <a:latin typeface="Franklin Gothic Medium" charset="0"/>
                <a:ea typeface="Franklin Gothic Medium" charset="0"/>
                <a:cs typeface="Franklin Gothic Medium" charset="0"/>
                <a:sym typeface="Libre Franklin Medium"/>
              </a:rPr>
              <a:t>by Shel Silverstein </a:t>
            </a:r>
            <a:r>
              <a:rPr lang="en-US" u="sng" dirty="0">
                <a:solidFill>
                  <a:schemeClr val="hlink"/>
                </a:solidFill>
                <a:latin typeface="Franklin Gothic Medium" charset="0"/>
                <a:ea typeface="Franklin Gothic Medium" charset="0"/>
                <a:cs typeface="Franklin Gothic Medium" charset="0"/>
                <a:sym typeface="Libre Franklin Medium"/>
                <a:hlinkClick r:id="rId3"/>
              </a:rPr>
              <a:t>https://www.poemhunter.com/poem/the-voice-34/</a:t>
            </a:r>
            <a:r>
              <a:rPr lang="en-US" dirty="0">
                <a:latin typeface="Franklin Gothic Medium" charset="0"/>
                <a:ea typeface="Franklin Gothic Medium" charset="0"/>
                <a:cs typeface="Franklin Gothic Medium" charset="0"/>
                <a:sym typeface="Libre Franklin Medium"/>
              </a:rPr>
              <a:t> </a:t>
            </a:r>
            <a:endParaRPr dirty="0">
              <a:latin typeface="Franklin Gothic Medium" charset="0"/>
              <a:ea typeface="Franklin Gothic Medium" charset="0"/>
              <a:cs typeface="Franklin Gothic Medium" charset="0"/>
              <a:sym typeface="Libre Franklin Medium"/>
            </a:endParaRPr>
          </a:p>
          <a:p>
            <a:pPr marL="342900" lvl="0" indent="-342900" algn="l" rtl="0">
              <a:spcBef>
                <a:spcPts val="640"/>
              </a:spcBef>
              <a:spcAft>
                <a:spcPts val="0"/>
              </a:spcAft>
              <a:buClr>
                <a:schemeClr val="dk1"/>
              </a:buClr>
              <a:buSzPts val="3200"/>
              <a:buChar char="•"/>
            </a:pPr>
            <a:r>
              <a:rPr lang="mr-IN" dirty="0" smtClean="0">
                <a:latin typeface="Franklin Gothic Medium" charset="0"/>
                <a:ea typeface="Franklin Gothic Medium" charset="0"/>
                <a:cs typeface="Franklin Gothic Medium" charset="0"/>
                <a:sym typeface="Libre Franklin Medium"/>
              </a:rPr>
              <a:t>'</a:t>
            </a:r>
            <a:r>
              <a:rPr lang="en-US" dirty="0" smtClean="0">
                <a:latin typeface="Franklin Gothic Medium" charset="0"/>
                <a:ea typeface="Franklin Gothic Medium" charset="0"/>
                <a:cs typeface="Franklin Gothic Medium" charset="0"/>
                <a:sym typeface="Libre Franklin Medium"/>
              </a:rPr>
              <a:t>Listen </a:t>
            </a:r>
            <a:r>
              <a:rPr lang="en-US" dirty="0">
                <a:latin typeface="Franklin Gothic Medium" charset="0"/>
                <a:ea typeface="Franklin Gothic Medium" charset="0"/>
                <a:cs typeface="Franklin Gothic Medium" charset="0"/>
                <a:sym typeface="Libre Franklin Medium"/>
              </a:rPr>
              <a:t>to the </a:t>
            </a:r>
            <a:r>
              <a:rPr lang="en-US" dirty="0" err="1" smtClean="0">
                <a:latin typeface="Franklin Gothic Medium" charset="0"/>
                <a:ea typeface="Franklin Gothic Medium" charset="0"/>
                <a:cs typeface="Franklin Gothic Medium" charset="0"/>
                <a:sym typeface="Libre Franklin Medium"/>
              </a:rPr>
              <a:t>Mustn’ts</a:t>
            </a:r>
            <a:r>
              <a:rPr lang="mr-IN" dirty="0" smtClean="0">
                <a:latin typeface="Franklin Gothic Medium" charset="0"/>
                <a:ea typeface="Franklin Gothic Medium" charset="0"/>
                <a:cs typeface="Franklin Gothic Medium" charset="0"/>
                <a:sym typeface="Libre Franklin Medium"/>
              </a:rPr>
              <a:t>'</a:t>
            </a:r>
            <a:r>
              <a:rPr lang="en-US" dirty="0" smtClean="0">
                <a:latin typeface="Franklin Gothic Medium" charset="0"/>
                <a:ea typeface="Franklin Gothic Medium" charset="0"/>
                <a:cs typeface="Franklin Gothic Medium" charset="0"/>
                <a:sym typeface="Libre Franklin Medium"/>
              </a:rPr>
              <a:t> </a:t>
            </a:r>
            <a:r>
              <a:rPr lang="en-US" dirty="0">
                <a:latin typeface="Franklin Gothic Medium" charset="0"/>
                <a:ea typeface="Franklin Gothic Medium" charset="0"/>
                <a:cs typeface="Franklin Gothic Medium" charset="0"/>
                <a:sym typeface="Libre Franklin Medium"/>
              </a:rPr>
              <a:t>by Shel Silverstein </a:t>
            </a:r>
            <a:r>
              <a:rPr lang="en-US" u="sng" dirty="0">
                <a:solidFill>
                  <a:schemeClr val="hlink"/>
                </a:solidFill>
                <a:latin typeface="Franklin Gothic Medium" charset="0"/>
                <a:ea typeface="Franklin Gothic Medium" charset="0"/>
                <a:cs typeface="Franklin Gothic Medium" charset="0"/>
                <a:sym typeface="Libre Franklin Medium"/>
                <a:hlinkClick r:id="rId4"/>
              </a:rPr>
              <a:t>https://www.familyfriendpoems.com/poem/listen-to-the-mustnts-by-shel-silverstein</a:t>
            </a:r>
            <a:r>
              <a:rPr lang="en-US" dirty="0">
                <a:latin typeface="Franklin Gothic Medium" charset="0"/>
                <a:ea typeface="Franklin Gothic Medium" charset="0"/>
                <a:cs typeface="Franklin Gothic Medium" charset="0"/>
                <a:sym typeface="Libre Franklin Medium"/>
              </a:rPr>
              <a:t> </a:t>
            </a:r>
            <a:endParaRPr dirty="0">
              <a:latin typeface="Franklin Gothic Medium" charset="0"/>
              <a:ea typeface="Franklin Gothic Medium" charset="0"/>
              <a:cs typeface="Franklin Gothic Medium" charset="0"/>
              <a:sym typeface="Libre Franklin Medium"/>
            </a:endParaRPr>
          </a:p>
          <a:p>
            <a:pPr marL="0" lvl="0" indent="0" algn="l" rtl="0">
              <a:spcBef>
                <a:spcPts val="640"/>
              </a:spcBef>
              <a:spcAft>
                <a:spcPts val="0"/>
              </a:spcAft>
              <a:buClr>
                <a:schemeClr val="dk1"/>
              </a:buClr>
              <a:buSzPts val="3200"/>
              <a:buNone/>
            </a:pPr>
            <a:endParaRPr dirty="0">
              <a:latin typeface="Franklin Gothic Medium" charset="0"/>
              <a:ea typeface="Franklin Gothic Medium" charset="0"/>
              <a:cs typeface="Franklin Gothic Medium" charset="0"/>
              <a:sym typeface="Libre Franklin Medium"/>
            </a:endParaRPr>
          </a:p>
          <a:p>
            <a:pPr marL="0" lvl="0" indent="0" algn="l" rtl="0">
              <a:spcBef>
                <a:spcPts val="640"/>
              </a:spcBef>
              <a:spcAft>
                <a:spcPts val="0"/>
              </a:spcAft>
              <a:buClr>
                <a:schemeClr val="dk1"/>
              </a:buClr>
              <a:buSzPts val="3200"/>
              <a:buNone/>
            </a:pPr>
            <a:r>
              <a:rPr lang="en-US" dirty="0">
                <a:latin typeface="Franklin Gothic Medium" charset="0"/>
                <a:ea typeface="Franklin Gothic Medium" charset="0"/>
                <a:cs typeface="Franklin Gothic Medium" charset="0"/>
                <a:sym typeface="Libre Franklin Medium"/>
              </a:rPr>
              <a:t>How do you or would someone else feel when you or they are treated equally and not according to gender stereotypes?</a:t>
            </a:r>
            <a:endParaRPr dirty="0">
              <a:latin typeface="Franklin Gothic Medium" charset="0"/>
              <a:ea typeface="Franklin Gothic Medium" charset="0"/>
              <a:cs typeface="Franklin Gothic Medium" charset="0"/>
              <a:sym typeface="Libre Franklin Medium"/>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2"/>
          <p:cNvSpPr txBox="1">
            <a:spLocks noGrp="1"/>
          </p:cNvSpPr>
          <p:nvPr>
            <p:ph type="title"/>
          </p:nvPr>
        </p:nvSpPr>
        <p:spPr>
          <a:xfrm>
            <a:off x="457200" y="582134"/>
            <a:ext cx="8229600" cy="835504"/>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0000FF"/>
              </a:buClr>
              <a:buSzPts val="4400"/>
              <a:buFont typeface="Libre Franklin Medium"/>
              <a:buNone/>
            </a:pPr>
            <a:r>
              <a:rPr lang="en-US" dirty="0">
                <a:solidFill>
                  <a:srgbClr val="0000FF"/>
                </a:solidFill>
                <a:latin typeface="Franklin Gothic Medium" charset="0"/>
                <a:ea typeface="Franklin Gothic Medium" charset="0"/>
                <a:cs typeface="Franklin Gothic Medium" charset="0"/>
                <a:sym typeface="Libre Franklin Medium"/>
              </a:rPr>
              <a:t>Bucket Game</a:t>
            </a:r>
            <a:endParaRPr dirty="0">
              <a:solidFill>
                <a:srgbClr val="0000FF"/>
              </a:solidFill>
              <a:latin typeface="Franklin Gothic Medium" charset="0"/>
              <a:ea typeface="Franklin Gothic Medium" charset="0"/>
              <a:cs typeface="Franklin Gothic Medium" charset="0"/>
              <a:sym typeface="Libre Franklin Medium"/>
            </a:endParaRPr>
          </a:p>
        </p:txBody>
      </p:sp>
      <p:sp>
        <p:nvSpPr>
          <p:cNvPr id="92" name="Google Shape;92;p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4400"/>
              <a:buChar char="•"/>
            </a:pPr>
            <a:r>
              <a:rPr lang="en-US" sz="4400" dirty="0">
                <a:latin typeface="Franklin Gothic Medium" charset="0"/>
                <a:ea typeface="Franklin Gothic Medium" charset="0"/>
                <a:cs typeface="Franklin Gothic Medium" charset="0"/>
                <a:sym typeface="Libre Franklin Medium"/>
              </a:rPr>
              <a:t>Get the ball into the bucket to score a point.</a:t>
            </a:r>
            <a:endParaRPr sz="4400" dirty="0">
              <a:latin typeface="Franklin Gothic Medium" charset="0"/>
              <a:ea typeface="Franklin Gothic Medium" charset="0"/>
              <a:cs typeface="Franklin Gothic Medium" charset="0"/>
              <a:sym typeface="Libre Franklin Medium"/>
            </a:endParaRPr>
          </a:p>
          <a:p>
            <a:pPr marL="342900" lvl="0" indent="0" algn="l" rtl="0">
              <a:spcBef>
                <a:spcPts val="0"/>
              </a:spcBef>
              <a:spcAft>
                <a:spcPts val="0"/>
              </a:spcAft>
              <a:buNone/>
            </a:pPr>
            <a:endParaRPr sz="3000" dirty="0">
              <a:latin typeface="Franklin Gothic Medium" charset="0"/>
              <a:ea typeface="Franklin Gothic Medium" charset="0"/>
              <a:cs typeface="Franklin Gothic Medium" charset="0"/>
              <a:sym typeface="Libre Franklin Medium"/>
            </a:endParaRPr>
          </a:p>
          <a:p>
            <a:pPr marL="342900" lvl="0" indent="-342900" algn="l" rtl="0">
              <a:spcBef>
                <a:spcPts val="880"/>
              </a:spcBef>
              <a:spcAft>
                <a:spcPts val="0"/>
              </a:spcAft>
              <a:buClr>
                <a:schemeClr val="dk1"/>
              </a:buClr>
              <a:buSzPts val="4400"/>
              <a:buChar char="•"/>
            </a:pPr>
            <a:r>
              <a:rPr lang="en-US" sz="4400" dirty="0">
                <a:latin typeface="Franklin Gothic Medium" charset="0"/>
                <a:ea typeface="Franklin Gothic Medium" charset="0"/>
                <a:cs typeface="Franklin Gothic Medium" charset="0"/>
                <a:sym typeface="Libre Franklin Medium"/>
              </a:rPr>
              <a:t>You must stand behind the marker when you throw.</a:t>
            </a:r>
            <a:endParaRPr sz="4400" dirty="0">
              <a:latin typeface="Franklin Gothic Medium" charset="0"/>
              <a:ea typeface="Franklin Gothic Medium" charset="0"/>
              <a:cs typeface="Franklin Gothic Medium" charset="0"/>
              <a:sym typeface="Libre Franklin Medium"/>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3"/>
          <p:cNvSpPr txBox="1">
            <a:spLocks noGrp="1"/>
          </p:cNvSpPr>
          <p:nvPr>
            <p:ph type="title"/>
          </p:nvPr>
        </p:nvSpPr>
        <p:spPr>
          <a:xfrm>
            <a:off x="457200" y="447665"/>
            <a:ext cx="8229600" cy="835504"/>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0000FF"/>
              </a:buClr>
              <a:buSzPts val="4400"/>
              <a:buFont typeface="Libre Franklin Medium"/>
              <a:buNone/>
            </a:pPr>
            <a:r>
              <a:rPr lang="en-US" dirty="0">
                <a:solidFill>
                  <a:srgbClr val="0000FF"/>
                </a:solidFill>
                <a:latin typeface="Franklin Gothic Medium" charset="0"/>
                <a:ea typeface="Franklin Gothic Medium" charset="0"/>
                <a:cs typeface="Franklin Gothic Medium" charset="0"/>
                <a:sym typeface="Libre Franklin Medium"/>
              </a:rPr>
              <a:t>Bucket Game</a:t>
            </a:r>
            <a:endParaRPr dirty="0">
              <a:solidFill>
                <a:srgbClr val="0000FF"/>
              </a:solidFill>
              <a:latin typeface="Franklin Gothic Medium" charset="0"/>
              <a:ea typeface="Franklin Gothic Medium" charset="0"/>
              <a:cs typeface="Franklin Gothic Medium" charset="0"/>
              <a:sym typeface="Libre Franklin Medium"/>
            </a:endParaRPr>
          </a:p>
        </p:txBody>
      </p:sp>
      <p:sp>
        <p:nvSpPr>
          <p:cNvPr id="98" name="Google Shape;98;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en-US" dirty="0">
                <a:latin typeface="Franklin Gothic Medium" charset="0"/>
                <a:ea typeface="Franklin Gothic Medium" charset="0"/>
                <a:cs typeface="Franklin Gothic Medium" charset="0"/>
                <a:sym typeface="Libre Franklin Medium"/>
              </a:rPr>
              <a:t>What didn’t you like about the game?</a:t>
            </a:r>
            <a:endParaRPr dirty="0">
              <a:latin typeface="Franklin Gothic Medium" charset="0"/>
              <a:ea typeface="Franklin Gothic Medium" charset="0"/>
              <a:cs typeface="Franklin Gothic Medium" charset="0"/>
              <a:sym typeface="Libre Franklin Medium"/>
            </a:endParaRPr>
          </a:p>
          <a:p>
            <a:pPr marL="342900" lvl="0" indent="0" algn="l" rtl="0">
              <a:spcBef>
                <a:spcPts val="0"/>
              </a:spcBef>
              <a:spcAft>
                <a:spcPts val="0"/>
              </a:spcAft>
              <a:buNone/>
            </a:pPr>
            <a:endParaRPr dirty="0">
              <a:latin typeface="Franklin Gothic Medium" charset="0"/>
              <a:ea typeface="Franklin Gothic Medium" charset="0"/>
              <a:cs typeface="Franklin Gothic Medium" charset="0"/>
              <a:sym typeface="Libre Franklin Medium"/>
            </a:endParaRPr>
          </a:p>
          <a:p>
            <a:pPr marL="342900" lvl="0" indent="-342900" algn="l" rtl="0">
              <a:spcBef>
                <a:spcPts val="640"/>
              </a:spcBef>
              <a:spcAft>
                <a:spcPts val="0"/>
              </a:spcAft>
              <a:buClr>
                <a:schemeClr val="dk1"/>
              </a:buClr>
              <a:buSzPts val="3200"/>
              <a:buChar char="•"/>
            </a:pPr>
            <a:r>
              <a:rPr lang="en-US" dirty="0">
                <a:latin typeface="Franklin Gothic Medium" charset="0"/>
                <a:ea typeface="Franklin Gothic Medium" charset="0"/>
                <a:cs typeface="Franklin Gothic Medium" charset="0"/>
                <a:sym typeface="Libre Franklin Medium"/>
              </a:rPr>
              <a:t>What did you expect I would do?</a:t>
            </a:r>
            <a:endParaRPr dirty="0">
              <a:latin typeface="Franklin Gothic Medium" charset="0"/>
              <a:ea typeface="Franklin Gothic Medium" charset="0"/>
              <a:cs typeface="Franklin Gothic Medium" charset="0"/>
              <a:sym typeface="Libre Franklin Medium"/>
            </a:endParaRPr>
          </a:p>
          <a:p>
            <a:pPr marL="342900" lvl="0" indent="0" algn="l" rtl="0">
              <a:spcBef>
                <a:spcPts val="640"/>
              </a:spcBef>
              <a:spcAft>
                <a:spcPts val="0"/>
              </a:spcAft>
              <a:buNone/>
            </a:pPr>
            <a:endParaRPr dirty="0">
              <a:latin typeface="Franklin Gothic Medium" charset="0"/>
              <a:ea typeface="Franklin Gothic Medium" charset="0"/>
              <a:cs typeface="Franklin Gothic Medium" charset="0"/>
              <a:sym typeface="Libre Franklin Medium"/>
            </a:endParaRPr>
          </a:p>
          <a:p>
            <a:pPr marL="342900" lvl="0" indent="-342900" algn="l" rtl="0">
              <a:spcBef>
                <a:spcPts val="640"/>
              </a:spcBef>
              <a:spcAft>
                <a:spcPts val="0"/>
              </a:spcAft>
              <a:buClr>
                <a:schemeClr val="dk1"/>
              </a:buClr>
              <a:buSzPts val="3200"/>
              <a:buChar char="•"/>
            </a:pPr>
            <a:r>
              <a:rPr lang="en-US" dirty="0">
                <a:latin typeface="Franklin Gothic Medium" charset="0"/>
                <a:ea typeface="Franklin Gothic Medium" charset="0"/>
                <a:cs typeface="Franklin Gothic Medium" charset="0"/>
                <a:sym typeface="Libre Franklin Medium"/>
              </a:rPr>
              <a:t>What would make it a more equal game?</a:t>
            </a:r>
            <a:endParaRPr dirty="0">
              <a:latin typeface="Franklin Gothic Medium" charset="0"/>
              <a:ea typeface="Franklin Gothic Medium" charset="0"/>
              <a:cs typeface="Franklin Gothic Medium" charset="0"/>
            </a:endParaRPr>
          </a:p>
          <a:p>
            <a:pPr marL="342900" lvl="0" indent="0" algn="l" rtl="0">
              <a:spcBef>
                <a:spcPts val="640"/>
              </a:spcBef>
              <a:spcAft>
                <a:spcPts val="0"/>
              </a:spcAft>
              <a:buNone/>
            </a:pPr>
            <a:endParaRPr dirty="0">
              <a:latin typeface="Franklin Gothic Medium" charset="0"/>
              <a:ea typeface="Franklin Gothic Medium" charset="0"/>
              <a:cs typeface="Franklin Gothic Medium" charset="0"/>
              <a:sym typeface="Libre Franklin Medium"/>
            </a:endParaRPr>
          </a:p>
          <a:p>
            <a:pPr marL="342900" lvl="0" indent="-342900" algn="l" rtl="0">
              <a:spcBef>
                <a:spcPts val="640"/>
              </a:spcBef>
              <a:spcAft>
                <a:spcPts val="0"/>
              </a:spcAft>
              <a:buClr>
                <a:schemeClr val="dk1"/>
              </a:buClr>
              <a:buSzPts val="3200"/>
              <a:buChar char="•"/>
            </a:pPr>
            <a:r>
              <a:rPr lang="en-US" dirty="0">
                <a:latin typeface="Franklin Gothic Medium" charset="0"/>
                <a:ea typeface="Franklin Gothic Medium" charset="0"/>
                <a:cs typeface="Franklin Gothic Medium" charset="0"/>
                <a:sym typeface="Libre Franklin Medium"/>
              </a:rPr>
              <a:t>What did you feel?</a:t>
            </a:r>
            <a:endParaRPr dirty="0">
              <a:latin typeface="Franklin Gothic Medium" charset="0"/>
              <a:ea typeface="Franklin Gothic Medium" charset="0"/>
              <a:cs typeface="Franklin Gothic Medium" charset="0"/>
              <a:sym typeface="Libre Franklin Medium"/>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4"/>
          <p:cNvSpPr txBox="1">
            <a:spLocks noGrp="1"/>
          </p:cNvSpPr>
          <p:nvPr>
            <p:ph type="title"/>
          </p:nvPr>
        </p:nvSpPr>
        <p:spPr>
          <a:xfrm>
            <a:off x="457200" y="254000"/>
            <a:ext cx="8229600" cy="687294"/>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0000FF"/>
              </a:buClr>
              <a:buSzPts val="3200"/>
              <a:buFont typeface="Libre Franklin Medium"/>
              <a:buNone/>
            </a:pPr>
            <a:r>
              <a:rPr lang="en-US" sz="3200" dirty="0">
                <a:solidFill>
                  <a:srgbClr val="0000FF"/>
                </a:solidFill>
                <a:latin typeface="Franklin Gothic Medium" charset="0"/>
                <a:ea typeface="Franklin Gothic Medium" charset="0"/>
                <a:cs typeface="Franklin Gothic Medium" charset="0"/>
                <a:sym typeface="Libre Franklin Medium"/>
              </a:rPr>
              <a:t>Some definitions</a:t>
            </a:r>
            <a:endParaRPr sz="3200" dirty="0">
              <a:solidFill>
                <a:srgbClr val="0000FF"/>
              </a:solidFill>
              <a:latin typeface="Franklin Gothic Medium" charset="0"/>
              <a:ea typeface="Franklin Gothic Medium" charset="0"/>
              <a:cs typeface="Franklin Gothic Medium" charset="0"/>
              <a:sym typeface="Libre Franklin Medium"/>
            </a:endParaRPr>
          </a:p>
        </p:txBody>
      </p:sp>
      <p:sp>
        <p:nvSpPr>
          <p:cNvPr id="104" name="Google Shape;104;p4"/>
          <p:cNvSpPr txBox="1">
            <a:spLocks noGrp="1"/>
          </p:cNvSpPr>
          <p:nvPr>
            <p:ph type="body" idx="1"/>
          </p:nvPr>
        </p:nvSpPr>
        <p:spPr>
          <a:xfrm>
            <a:off x="245200" y="941300"/>
            <a:ext cx="8637900" cy="5184900"/>
          </a:xfrm>
          <a:prstGeom prst="rect">
            <a:avLst/>
          </a:prstGeom>
          <a:noFill/>
          <a:ln>
            <a:noFill/>
          </a:ln>
        </p:spPr>
        <p:txBody>
          <a:bodyPr spcFirstLastPara="1" wrap="square" lIns="91425" tIns="45700" rIns="91425" bIns="45700" anchor="t" anchorCtr="0">
            <a:normAutofit fontScale="55000" lnSpcReduction="20000"/>
          </a:bodyPr>
          <a:lstStyle/>
          <a:p>
            <a:pPr marL="342900" lvl="0" indent="-321151" algn="l" rtl="0">
              <a:lnSpc>
                <a:spcPct val="150000"/>
              </a:lnSpc>
              <a:spcBef>
                <a:spcPts val="0"/>
              </a:spcBef>
              <a:spcAft>
                <a:spcPts val="0"/>
              </a:spcAft>
              <a:buClr>
                <a:srgbClr val="0000FF"/>
              </a:buClr>
              <a:buSzPct val="100000"/>
              <a:buChar char="•"/>
            </a:pPr>
            <a:r>
              <a:rPr lang="en-US" sz="3450" b="1" dirty="0">
                <a:solidFill>
                  <a:srgbClr val="0000FF"/>
                </a:solidFill>
                <a:latin typeface="Franklin Gothic Medium" charset="0"/>
                <a:ea typeface="Franklin Gothic Medium" charset="0"/>
                <a:cs typeface="Franklin Gothic Medium" charset="0"/>
                <a:sym typeface="Libre Franklin"/>
              </a:rPr>
              <a:t>Gender</a:t>
            </a:r>
            <a:r>
              <a:rPr lang="en-US" sz="3450" b="1" dirty="0">
                <a:latin typeface="Franklin Gothic Medium" charset="0"/>
                <a:ea typeface="Franklin Gothic Medium" charset="0"/>
                <a:cs typeface="Franklin Gothic Medium" charset="0"/>
                <a:sym typeface="Libre Franklin"/>
              </a:rPr>
              <a:t> </a:t>
            </a:r>
            <a:r>
              <a:rPr lang="en-US" sz="3450" dirty="0">
                <a:latin typeface="Franklin Gothic Medium" charset="0"/>
                <a:ea typeface="Franklin Gothic Medium" charset="0"/>
                <a:cs typeface="Franklin Gothic Medium" charset="0"/>
                <a:sym typeface="Libre Franklin Medium"/>
              </a:rPr>
              <a:t>(World Health </a:t>
            </a:r>
            <a:r>
              <a:rPr lang="en-US" sz="3450" dirty="0" err="1">
                <a:latin typeface="Franklin Gothic Medium" charset="0"/>
                <a:ea typeface="Franklin Gothic Medium" charset="0"/>
                <a:cs typeface="Franklin Gothic Medium" charset="0"/>
                <a:sym typeface="Libre Franklin Medium"/>
              </a:rPr>
              <a:t>Organisation</a:t>
            </a:r>
            <a:r>
              <a:rPr lang="en-US" sz="3450" dirty="0">
                <a:latin typeface="Franklin Gothic Medium" charset="0"/>
                <a:ea typeface="Franklin Gothic Medium" charset="0"/>
                <a:cs typeface="Franklin Gothic Medium" charset="0"/>
                <a:sym typeface="Libre Franklin Medium"/>
              </a:rPr>
              <a:t> 2018) - </a:t>
            </a:r>
            <a:endParaRPr sz="3450" dirty="0">
              <a:latin typeface="Franklin Gothic Medium" charset="0"/>
              <a:ea typeface="Franklin Gothic Medium" charset="0"/>
              <a:cs typeface="Franklin Gothic Medium" charset="0"/>
              <a:sym typeface="Libre Franklin Medium"/>
            </a:endParaRPr>
          </a:p>
          <a:p>
            <a:pPr marL="342900" lvl="0" indent="0" algn="l" rtl="0">
              <a:lnSpc>
                <a:spcPct val="150000"/>
              </a:lnSpc>
              <a:spcBef>
                <a:spcPts val="0"/>
              </a:spcBef>
              <a:spcAft>
                <a:spcPts val="0"/>
              </a:spcAft>
              <a:buNone/>
            </a:pPr>
            <a:r>
              <a:rPr lang="mr-IN" sz="3450" dirty="0" smtClean="0">
                <a:latin typeface="Franklin Gothic Medium" charset="0"/>
                <a:ea typeface="Franklin Gothic Medium" charset="0"/>
                <a:cs typeface="Franklin Gothic Medium" charset="0"/>
                <a:sym typeface="Libre Franklin Medium"/>
              </a:rPr>
              <a:t>'</a:t>
            </a:r>
            <a:r>
              <a:rPr lang="en-US" sz="3450" dirty="0" smtClean="0">
                <a:latin typeface="Franklin Gothic Medium" charset="0"/>
                <a:ea typeface="Franklin Gothic Medium" charset="0"/>
                <a:cs typeface="Franklin Gothic Medium" charset="0"/>
                <a:sym typeface="Libre Franklin Medium"/>
              </a:rPr>
              <a:t>Gender </a:t>
            </a:r>
            <a:r>
              <a:rPr lang="en-US" sz="3450" dirty="0">
                <a:latin typeface="Franklin Gothic Medium" charset="0"/>
                <a:ea typeface="Franklin Gothic Medium" charset="0"/>
                <a:cs typeface="Franklin Gothic Medium" charset="0"/>
                <a:sym typeface="Libre Franklin Medium"/>
              </a:rPr>
              <a:t>refers to the socially constructed characteristics of women and men – such as norms, roles and relationships of and between groups of women and men</a:t>
            </a:r>
            <a:r>
              <a:rPr lang="en-US" sz="3450" dirty="0" smtClean="0">
                <a:latin typeface="Franklin Gothic Medium" charset="0"/>
                <a:ea typeface="Franklin Gothic Medium" charset="0"/>
                <a:cs typeface="Franklin Gothic Medium" charset="0"/>
                <a:sym typeface="Libre Franklin Medium"/>
              </a:rPr>
              <a:t>.</a:t>
            </a:r>
            <a:r>
              <a:rPr lang="mr-IN" sz="3450" dirty="0" smtClean="0">
                <a:latin typeface="Franklin Gothic Medium" charset="0"/>
                <a:ea typeface="Franklin Gothic Medium" charset="0"/>
                <a:cs typeface="Franklin Gothic Medium" charset="0"/>
                <a:sym typeface="Libre Franklin Medium"/>
              </a:rPr>
              <a:t>'</a:t>
            </a:r>
            <a:endParaRPr sz="3450" dirty="0">
              <a:latin typeface="Franklin Gothic Medium" charset="0"/>
              <a:ea typeface="Franklin Gothic Medium" charset="0"/>
              <a:cs typeface="Franklin Gothic Medium" charset="0"/>
            </a:endParaRPr>
          </a:p>
          <a:p>
            <a:pPr marL="0" lvl="0" indent="0" algn="l" rtl="0">
              <a:lnSpc>
                <a:spcPct val="150000"/>
              </a:lnSpc>
              <a:spcBef>
                <a:spcPts val="448"/>
              </a:spcBef>
              <a:spcAft>
                <a:spcPts val="0"/>
              </a:spcAft>
              <a:buClr>
                <a:schemeClr val="dk1"/>
              </a:buClr>
              <a:buSzPct val="166037"/>
              <a:buNone/>
            </a:pPr>
            <a:endParaRPr sz="1927" dirty="0">
              <a:latin typeface="Libre Franklin Medium"/>
              <a:ea typeface="Libre Franklin Medium"/>
              <a:cs typeface="Libre Franklin Medium"/>
              <a:sym typeface="Libre Franklin Medium"/>
            </a:endParaRPr>
          </a:p>
          <a:p>
            <a:pPr marL="342900" lvl="0" indent="-326390" algn="l" rtl="0">
              <a:lnSpc>
                <a:spcPct val="150000"/>
              </a:lnSpc>
              <a:spcBef>
                <a:spcPts val="448"/>
              </a:spcBef>
              <a:spcAft>
                <a:spcPts val="0"/>
              </a:spcAft>
              <a:buClr>
                <a:srgbClr val="0000FF"/>
              </a:buClr>
              <a:buSzPct val="100000"/>
              <a:buChar char="•"/>
            </a:pPr>
            <a:r>
              <a:rPr lang="en-US" sz="3600" b="1" dirty="0">
                <a:solidFill>
                  <a:srgbClr val="0000FF"/>
                </a:solidFill>
                <a:latin typeface="Franklin Gothic Medium" charset="0"/>
                <a:ea typeface="Franklin Gothic Medium" charset="0"/>
                <a:cs typeface="Franklin Gothic Medium" charset="0"/>
                <a:sym typeface="Libre Franklin"/>
              </a:rPr>
              <a:t>Gender Equality </a:t>
            </a:r>
            <a:r>
              <a:rPr lang="en-US" sz="3600" dirty="0">
                <a:latin typeface="Franklin Gothic Medium" charset="0"/>
                <a:ea typeface="Franklin Gothic Medium" charset="0"/>
                <a:cs typeface="Franklin Gothic Medium" charset="0"/>
                <a:sym typeface="Libre Franklin Medium"/>
              </a:rPr>
              <a:t>- (thesaurus at </a:t>
            </a:r>
            <a:r>
              <a:rPr lang="en-US" sz="3600" u="sng" dirty="0">
                <a:solidFill>
                  <a:schemeClr val="hlink"/>
                </a:solidFill>
                <a:latin typeface="Franklin Gothic Medium" charset="0"/>
                <a:ea typeface="Franklin Gothic Medium" charset="0"/>
                <a:cs typeface="Franklin Gothic Medium" charset="0"/>
                <a:sym typeface="Libre Franklin Medium"/>
                <a:hlinkClick r:id="rId3"/>
              </a:rPr>
              <a:t>www.eige.europa.eu</a:t>
            </a:r>
            <a:r>
              <a:rPr lang="en-US" sz="3600" dirty="0">
                <a:latin typeface="Franklin Gothic Medium" charset="0"/>
                <a:ea typeface="Franklin Gothic Medium" charset="0"/>
                <a:cs typeface="Franklin Gothic Medium" charset="0"/>
                <a:sym typeface="Libre Franklin Medium"/>
              </a:rPr>
              <a:t>)</a:t>
            </a:r>
            <a:endParaRPr sz="3600" dirty="0">
              <a:latin typeface="Franklin Gothic Medium" charset="0"/>
              <a:ea typeface="Franklin Gothic Medium" charset="0"/>
              <a:cs typeface="Franklin Gothic Medium" charset="0"/>
              <a:sym typeface="Libre Franklin Medium"/>
            </a:endParaRPr>
          </a:p>
          <a:p>
            <a:pPr marL="342900" lvl="0" indent="0" algn="l" rtl="0">
              <a:lnSpc>
                <a:spcPct val="150000"/>
              </a:lnSpc>
              <a:spcBef>
                <a:spcPts val="448"/>
              </a:spcBef>
              <a:spcAft>
                <a:spcPts val="0"/>
              </a:spcAft>
              <a:buNone/>
            </a:pPr>
            <a:r>
              <a:rPr lang="en-US" sz="3600" dirty="0">
                <a:latin typeface="Franklin Gothic Medium" charset="0"/>
                <a:ea typeface="Franklin Gothic Medium" charset="0"/>
                <a:cs typeface="Franklin Gothic Medium" charset="0"/>
                <a:sym typeface="Libre Franklin Medium"/>
              </a:rPr>
              <a:t>Equal rights, responsibilities and opportunities of women and men and girls and boys. The state in which access to rights or opportunities is unaffected by gender. Gender equality is achieved when women and men enjoy the same rights and opportunities across all sectors of society, including economic participation and decision-making, and when the different </a:t>
            </a:r>
            <a:r>
              <a:rPr lang="en-US" sz="3600" dirty="0" err="1">
                <a:latin typeface="Franklin Gothic Medium" charset="0"/>
                <a:ea typeface="Franklin Gothic Medium" charset="0"/>
                <a:cs typeface="Franklin Gothic Medium" charset="0"/>
                <a:sym typeface="Libre Franklin Medium"/>
              </a:rPr>
              <a:t>behaviours</a:t>
            </a:r>
            <a:r>
              <a:rPr lang="en-US" sz="3600" dirty="0">
                <a:latin typeface="Franklin Gothic Medium" charset="0"/>
                <a:ea typeface="Franklin Gothic Medium" charset="0"/>
                <a:cs typeface="Franklin Gothic Medium" charset="0"/>
                <a:sym typeface="Libre Franklin Medium"/>
              </a:rPr>
              <a:t>, aspirations and needs of women and men are equally valued and </a:t>
            </a:r>
            <a:r>
              <a:rPr lang="en-US" sz="3600" dirty="0" err="1">
                <a:latin typeface="Franklin Gothic Medium" charset="0"/>
                <a:ea typeface="Franklin Gothic Medium" charset="0"/>
                <a:cs typeface="Franklin Gothic Medium" charset="0"/>
                <a:sym typeface="Libre Franklin Medium"/>
              </a:rPr>
              <a:t>favoured</a:t>
            </a:r>
            <a:r>
              <a:rPr lang="en-US" sz="3600" dirty="0">
                <a:latin typeface="Franklin Gothic Medium" charset="0"/>
                <a:ea typeface="Franklin Gothic Medium" charset="0"/>
                <a:cs typeface="Franklin Gothic Medium" charset="0"/>
                <a:sym typeface="Libre Franklin Medium"/>
              </a:rPr>
              <a:t>.</a:t>
            </a:r>
            <a:endParaRPr sz="3600" dirty="0">
              <a:latin typeface="Franklin Gothic Medium" charset="0"/>
              <a:ea typeface="Franklin Gothic Medium" charset="0"/>
              <a:cs typeface="Franklin Gothic Medium" charset="0"/>
              <a:sym typeface="Libre Franklin Medium"/>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5"/>
          <p:cNvSpPr txBox="1">
            <a:spLocks noGrp="1"/>
          </p:cNvSpPr>
          <p:nvPr>
            <p:ph type="body" idx="1"/>
          </p:nvPr>
        </p:nvSpPr>
        <p:spPr>
          <a:xfrm>
            <a:off x="457200" y="942796"/>
            <a:ext cx="8229600" cy="4525963"/>
          </a:xfrm>
          <a:prstGeom prst="rect">
            <a:avLst/>
          </a:prstGeom>
          <a:noFill/>
          <a:ln>
            <a:noFill/>
          </a:ln>
        </p:spPr>
        <p:txBody>
          <a:bodyPr spcFirstLastPara="1" wrap="square" lIns="91425" tIns="45700" rIns="91425" bIns="45700" anchor="t" anchorCtr="0">
            <a:normAutofit fontScale="77500" lnSpcReduction="20000"/>
          </a:bodyPr>
          <a:lstStyle/>
          <a:p>
            <a:pPr marL="342900" lvl="0" indent="-297180" algn="l" rtl="0">
              <a:lnSpc>
                <a:spcPct val="150000"/>
              </a:lnSpc>
              <a:spcBef>
                <a:spcPts val="0"/>
              </a:spcBef>
              <a:spcAft>
                <a:spcPts val="0"/>
              </a:spcAft>
              <a:buClr>
                <a:srgbClr val="0000FF"/>
              </a:buClr>
              <a:buSzPct val="100000"/>
              <a:buChar char="•"/>
            </a:pPr>
            <a:r>
              <a:rPr lang="en-US" b="1" dirty="0">
                <a:solidFill>
                  <a:srgbClr val="0000FF"/>
                </a:solidFill>
                <a:latin typeface="Franklin Gothic Medium" charset="0"/>
                <a:ea typeface="Franklin Gothic Medium" charset="0"/>
                <a:cs typeface="Franklin Gothic Medium" charset="0"/>
                <a:sym typeface="Libre Franklin"/>
              </a:rPr>
              <a:t>Gender Inequality </a:t>
            </a:r>
            <a:endParaRPr b="1" dirty="0">
              <a:solidFill>
                <a:srgbClr val="0000FF"/>
              </a:solidFill>
              <a:latin typeface="Franklin Gothic Medium" charset="0"/>
              <a:ea typeface="Franklin Gothic Medium" charset="0"/>
              <a:cs typeface="Franklin Gothic Medium" charset="0"/>
              <a:sym typeface="Libre Franklin"/>
            </a:endParaRPr>
          </a:p>
          <a:p>
            <a:pPr marL="342900" lvl="0" indent="0" algn="l" rtl="0">
              <a:lnSpc>
                <a:spcPct val="150000"/>
              </a:lnSpc>
              <a:spcBef>
                <a:spcPts val="0"/>
              </a:spcBef>
              <a:spcAft>
                <a:spcPts val="0"/>
              </a:spcAft>
              <a:buNone/>
            </a:pPr>
            <a:r>
              <a:rPr lang="en-US" dirty="0">
                <a:latin typeface="Franklin Gothic Medium" charset="0"/>
                <a:ea typeface="Franklin Gothic Medium" charset="0"/>
                <a:cs typeface="Franklin Gothic Medium" charset="0"/>
                <a:sym typeface="Libre Franklin Medium"/>
              </a:rPr>
              <a:t>(thesaurus at </a:t>
            </a:r>
            <a:r>
              <a:rPr lang="en-US" u="sng" dirty="0">
                <a:solidFill>
                  <a:schemeClr val="hlink"/>
                </a:solidFill>
                <a:latin typeface="Franklin Gothic Medium" charset="0"/>
                <a:ea typeface="Franklin Gothic Medium" charset="0"/>
                <a:cs typeface="Franklin Gothic Medium" charset="0"/>
                <a:sym typeface="Libre Franklin Medium"/>
                <a:hlinkClick r:id="rId3"/>
              </a:rPr>
              <a:t>www.eige.europa.eu</a:t>
            </a:r>
            <a:r>
              <a:rPr lang="en-US" dirty="0">
                <a:latin typeface="Franklin Gothic Medium" charset="0"/>
                <a:ea typeface="Franklin Gothic Medium" charset="0"/>
                <a:cs typeface="Franklin Gothic Medium" charset="0"/>
                <a:sym typeface="Libre Franklin Medium"/>
              </a:rPr>
              <a:t>) - </a:t>
            </a:r>
            <a:endParaRPr dirty="0">
              <a:latin typeface="Franklin Gothic Medium" charset="0"/>
              <a:ea typeface="Franklin Gothic Medium" charset="0"/>
              <a:cs typeface="Franklin Gothic Medium" charset="0"/>
              <a:sym typeface="Libre Franklin Medium"/>
            </a:endParaRPr>
          </a:p>
          <a:p>
            <a:pPr marL="342900" lvl="0" indent="0" algn="l" rtl="0">
              <a:lnSpc>
                <a:spcPct val="150000"/>
              </a:lnSpc>
              <a:spcBef>
                <a:spcPts val="0"/>
              </a:spcBef>
              <a:spcAft>
                <a:spcPts val="0"/>
              </a:spcAft>
              <a:buNone/>
            </a:pPr>
            <a:endParaRPr dirty="0">
              <a:latin typeface="Libre Franklin Medium"/>
              <a:ea typeface="Libre Franklin Medium"/>
              <a:cs typeface="Libre Franklin Medium"/>
              <a:sym typeface="Libre Franklin Medium"/>
            </a:endParaRPr>
          </a:p>
          <a:p>
            <a:pPr marL="342900" lvl="0" indent="0" algn="l" rtl="0">
              <a:lnSpc>
                <a:spcPct val="150000"/>
              </a:lnSpc>
              <a:spcBef>
                <a:spcPts val="0"/>
              </a:spcBef>
              <a:spcAft>
                <a:spcPts val="0"/>
              </a:spcAft>
              <a:buNone/>
            </a:pPr>
            <a:r>
              <a:rPr lang="en-US" dirty="0">
                <a:latin typeface="Franklin Gothic Medium" charset="0"/>
                <a:ea typeface="Franklin Gothic Medium" charset="0"/>
                <a:cs typeface="Franklin Gothic Medium" charset="0"/>
                <a:sym typeface="Libre Franklin Medium"/>
              </a:rPr>
              <a:t>Legal, social and cultural situation in which sex and/or gender determine different rights and dignity for women and men, which are reflected in their unequal access to or enjoyment of rights, as well as the assumption of stereotyped social and cultural roles. </a:t>
            </a:r>
            <a:endParaRPr dirty="0">
              <a:latin typeface="Franklin Gothic Medium" charset="0"/>
              <a:ea typeface="Franklin Gothic Medium" charset="0"/>
              <a:cs typeface="Franklin Gothic Medium" charset="0"/>
            </a:endParaRPr>
          </a:p>
          <a:p>
            <a:pPr marL="0" lvl="0" indent="0" algn="l" rtl="0">
              <a:spcBef>
                <a:spcPts val="592"/>
              </a:spcBef>
              <a:spcAft>
                <a:spcPts val="0"/>
              </a:spcAft>
              <a:buClr>
                <a:schemeClr val="dk1"/>
              </a:buClr>
              <a:buSzPct val="100000"/>
              <a:buNone/>
            </a:pPr>
            <a:r>
              <a:rPr lang="en-US" b="1" dirty="0">
                <a:latin typeface="Franklin Gothic Medium" charset="0"/>
                <a:ea typeface="Franklin Gothic Medium" charset="0"/>
                <a:cs typeface="Franklin Gothic Medium" charset="0"/>
              </a:rPr>
              <a:t> </a:t>
            </a:r>
            <a:endParaRPr dirty="0">
              <a:latin typeface="Franklin Gothic Medium" charset="0"/>
              <a:ea typeface="Franklin Gothic Medium" charset="0"/>
              <a:cs typeface="Franklin Gothic Medium" charset="0"/>
            </a:endParaRPr>
          </a:p>
          <a:p>
            <a:pPr marL="342900" lvl="0" indent="-154940" algn="l" rtl="0">
              <a:spcBef>
                <a:spcPts val="592"/>
              </a:spcBef>
              <a:spcAft>
                <a:spcPts val="0"/>
              </a:spcAft>
              <a:buClr>
                <a:schemeClr val="dk1"/>
              </a:buClr>
              <a:buSzPct val="100000"/>
              <a:buNone/>
            </a:pP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6"/>
          <p:cNvSpPr txBox="1">
            <a:spLocks noGrp="1"/>
          </p:cNvSpPr>
          <p:nvPr>
            <p:ph type="title"/>
          </p:nvPr>
        </p:nvSpPr>
        <p:spPr>
          <a:xfrm>
            <a:off x="457200" y="447665"/>
            <a:ext cx="8229600" cy="835504"/>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0000FF"/>
              </a:buClr>
              <a:buSzPts val="4400"/>
              <a:buFont typeface="Libre Franklin Medium"/>
              <a:buNone/>
            </a:pPr>
            <a:r>
              <a:rPr lang="en-US" dirty="0">
                <a:solidFill>
                  <a:srgbClr val="0000FF"/>
                </a:solidFill>
                <a:latin typeface="Franklin Gothic Medium" charset="0"/>
                <a:ea typeface="Franklin Gothic Medium" charset="0"/>
                <a:cs typeface="Franklin Gothic Medium" charset="0"/>
                <a:sym typeface="Libre Franklin Medium"/>
              </a:rPr>
              <a:t>Gender Questions</a:t>
            </a:r>
            <a:endParaRPr dirty="0">
              <a:solidFill>
                <a:srgbClr val="0000FF"/>
              </a:solidFill>
              <a:latin typeface="Franklin Gothic Medium" charset="0"/>
              <a:ea typeface="Franklin Gothic Medium" charset="0"/>
              <a:cs typeface="Franklin Gothic Medium" charset="0"/>
              <a:sym typeface="Libre Franklin Medium"/>
            </a:endParaRPr>
          </a:p>
        </p:txBody>
      </p:sp>
      <p:sp>
        <p:nvSpPr>
          <p:cNvPr id="115" name="Google Shape;115;p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en-US" dirty="0">
                <a:latin typeface="Franklin Gothic Medium" charset="0"/>
                <a:ea typeface="Franklin Gothic Medium" charset="0"/>
                <a:cs typeface="Franklin Gothic Medium" charset="0"/>
                <a:sym typeface="Libre Franklin Medium"/>
              </a:rPr>
              <a:t>Discuss your responses to the questions and write them down on the large sheets of paper.</a:t>
            </a:r>
            <a:endParaRPr dirty="0">
              <a:latin typeface="Franklin Gothic Medium" charset="0"/>
              <a:ea typeface="Franklin Gothic Medium" charset="0"/>
              <a:cs typeface="Franklin Gothic Medium" charset="0"/>
              <a:sym typeface="Libre Franklin Medium"/>
            </a:endParaRPr>
          </a:p>
          <a:p>
            <a:pPr marL="342900" lvl="0" indent="0" algn="l" rtl="0">
              <a:spcBef>
                <a:spcPts val="0"/>
              </a:spcBef>
              <a:spcAft>
                <a:spcPts val="0"/>
              </a:spcAft>
              <a:buNone/>
            </a:pPr>
            <a:endParaRPr dirty="0">
              <a:latin typeface="Franklin Gothic Medium" charset="0"/>
              <a:ea typeface="Franklin Gothic Medium" charset="0"/>
              <a:cs typeface="Franklin Gothic Medium" charset="0"/>
              <a:sym typeface="Libre Franklin Medium"/>
            </a:endParaRPr>
          </a:p>
          <a:p>
            <a:pPr marL="342900" lvl="0" indent="-342900" algn="l" rtl="0">
              <a:spcBef>
                <a:spcPts val="640"/>
              </a:spcBef>
              <a:spcAft>
                <a:spcPts val="0"/>
              </a:spcAft>
              <a:buClr>
                <a:schemeClr val="dk1"/>
              </a:buClr>
              <a:buSzPts val="3200"/>
              <a:buChar char="•"/>
            </a:pPr>
            <a:r>
              <a:rPr lang="en-US" dirty="0">
                <a:latin typeface="Franklin Gothic Medium" charset="0"/>
                <a:ea typeface="Franklin Gothic Medium" charset="0"/>
                <a:cs typeface="Franklin Gothic Medium" charset="0"/>
                <a:sym typeface="Libre Franklin Medium"/>
              </a:rPr>
              <a:t>Rotate around the questions so that you get to answer all of them.</a:t>
            </a:r>
            <a:endParaRPr dirty="0">
              <a:latin typeface="Franklin Gothic Medium" charset="0"/>
              <a:ea typeface="Franklin Gothic Medium" charset="0"/>
              <a:cs typeface="Franklin Gothic Medium" charset="0"/>
            </a:endParaRPr>
          </a:p>
          <a:p>
            <a:pPr marL="0" lvl="0" indent="0" algn="l" rtl="0">
              <a:spcBef>
                <a:spcPts val="640"/>
              </a:spcBef>
              <a:spcAft>
                <a:spcPts val="0"/>
              </a:spcAft>
              <a:buClr>
                <a:schemeClr val="dk1"/>
              </a:buClr>
              <a:buSzPts val="3200"/>
              <a:buNone/>
            </a:pP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7"/>
          <p:cNvSpPr txBox="1">
            <a:spLocks noGrp="1"/>
          </p:cNvSpPr>
          <p:nvPr>
            <p:ph type="title"/>
          </p:nvPr>
        </p:nvSpPr>
        <p:spPr>
          <a:xfrm>
            <a:off x="457200" y="139165"/>
            <a:ext cx="8229600" cy="8355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0000FF"/>
              </a:buClr>
              <a:buSzPts val="4400"/>
              <a:buFont typeface="Libre Franklin Medium"/>
              <a:buNone/>
            </a:pPr>
            <a:r>
              <a:rPr lang="en-US" dirty="0">
                <a:solidFill>
                  <a:srgbClr val="0000FF"/>
                </a:solidFill>
                <a:latin typeface="Franklin Gothic Medium" charset="0"/>
                <a:ea typeface="Franklin Gothic Medium" charset="0"/>
                <a:cs typeface="Franklin Gothic Medium" charset="0"/>
                <a:sym typeface="Libre Franklin Medium"/>
              </a:rPr>
              <a:t>Gender Questions</a:t>
            </a:r>
            <a:endParaRPr dirty="0">
              <a:solidFill>
                <a:srgbClr val="0000FF"/>
              </a:solidFill>
              <a:latin typeface="Franklin Gothic Medium" charset="0"/>
              <a:ea typeface="Franklin Gothic Medium" charset="0"/>
              <a:cs typeface="Franklin Gothic Medium" charset="0"/>
              <a:sym typeface="Libre Franklin Medium"/>
            </a:endParaRPr>
          </a:p>
        </p:txBody>
      </p:sp>
      <p:sp>
        <p:nvSpPr>
          <p:cNvPr id="121" name="Google Shape;121;p7"/>
          <p:cNvSpPr txBox="1">
            <a:spLocks noGrp="1"/>
          </p:cNvSpPr>
          <p:nvPr>
            <p:ph type="body" idx="1"/>
          </p:nvPr>
        </p:nvSpPr>
        <p:spPr>
          <a:xfrm>
            <a:off x="267350" y="974675"/>
            <a:ext cx="8615700" cy="5163600"/>
          </a:xfrm>
          <a:prstGeom prst="rect">
            <a:avLst/>
          </a:prstGeom>
          <a:noFill/>
          <a:ln>
            <a:noFill/>
          </a:ln>
        </p:spPr>
        <p:txBody>
          <a:bodyPr spcFirstLastPara="1" wrap="square" lIns="91425" tIns="45700" rIns="91425" bIns="45700" anchor="t" anchorCtr="0">
            <a:noAutofit/>
          </a:bodyPr>
          <a:lstStyle/>
          <a:p>
            <a:pPr marL="342900" lvl="0" indent="-342106" algn="l" rtl="0">
              <a:lnSpc>
                <a:spcPct val="100000"/>
              </a:lnSpc>
              <a:spcBef>
                <a:spcPts val="0"/>
              </a:spcBef>
              <a:spcAft>
                <a:spcPts val="0"/>
              </a:spcAft>
              <a:buClr>
                <a:schemeClr val="dk1"/>
              </a:buClr>
              <a:buSzPct val="100000"/>
              <a:buChar char="•"/>
            </a:pPr>
            <a:r>
              <a:rPr lang="en-US" sz="2400" dirty="0">
                <a:latin typeface="Franklin Gothic Medium" charset="0"/>
                <a:ea typeface="Franklin Gothic Medium" charset="0"/>
                <a:cs typeface="Franklin Gothic Medium" charset="0"/>
                <a:sym typeface="Libre Franklin Medium"/>
              </a:rPr>
              <a:t>Who gets the most attention in class </a:t>
            </a:r>
            <a:r>
              <a:rPr lang="en-US" sz="2400" dirty="0" smtClean="0">
                <a:latin typeface="Franklin Gothic Medium" charset="0"/>
                <a:ea typeface="Franklin Gothic Medium" charset="0"/>
                <a:cs typeface="Franklin Gothic Medium" charset="0"/>
                <a:sym typeface="Libre Franklin Medium"/>
              </a:rPr>
              <a:t>and</a:t>
            </a:r>
            <a:r>
              <a:rPr lang="en-US" sz="2400" dirty="0" smtClean="0">
                <a:latin typeface="Franklin Gothic Medium" charset="0"/>
                <a:ea typeface="Franklin Gothic Medium" charset="0"/>
                <a:cs typeface="Franklin Gothic Medium" charset="0"/>
                <a:sym typeface="Libre Franklin Medium"/>
              </a:rPr>
              <a:t> </a:t>
            </a:r>
            <a:r>
              <a:rPr lang="en-US" sz="2400" dirty="0">
                <a:latin typeface="Franklin Gothic Medium" charset="0"/>
                <a:ea typeface="Franklin Gothic Medium" charset="0"/>
                <a:cs typeface="Franklin Gothic Medium" charset="0"/>
                <a:sym typeface="Libre Franklin Medium"/>
              </a:rPr>
              <a:t>why?</a:t>
            </a:r>
            <a:endParaRPr sz="2400" dirty="0">
              <a:latin typeface="Franklin Gothic Medium" charset="0"/>
              <a:ea typeface="Franklin Gothic Medium" charset="0"/>
              <a:cs typeface="Franklin Gothic Medium" charset="0"/>
            </a:endParaRPr>
          </a:p>
          <a:p>
            <a:pPr marL="342900" lvl="0" indent="-342106" algn="l" rtl="0">
              <a:lnSpc>
                <a:spcPct val="100000"/>
              </a:lnSpc>
              <a:spcBef>
                <a:spcPts val="640"/>
              </a:spcBef>
              <a:spcAft>
                <a:spcPts val="0"/>
              </a:spcAft>
              <a:buClr>
                <a:schemeClr val="dk1"/>
              </a:buClr>
              <a:buSzPct val="100000"/>
              <a:buChar char="•"/>
            </a:pPr>
            <a:r>
              <a:rPr lang="en-US" sz="2400" dirty="0">
                <a:latin typeface="Franklin Gothic Medium" charset="0"/>
                <a:ea typeface="Franklin Gothic Medium" charset="0"/>
                <a:cs typeface="Franklin Gothic Medium" charset="0"/>
                <a:sym typeface="Libre Franklin Medium"/>
              </a:rPr>
              <a:t>What deserves our attention?</a:t>
            </a:r>
            <a:endParaRPr sz="2400" dirty="0">
              <a:latin typeface="Franklin Gothic Medium" charset="0"/>
              <a:ea typeface="Franklin Gothic Medium" charset="0"/>
              <a:cs typeface="Franklin Gothic Medium" charset="0"/>
              <a:sym typeface="Libre Franklin Medium"/>
            </a:endParaRPr>
          </a:p>
          <a:p>
            <a:pPr marL="342900" lvl="0" indent="0" algn="l" rtl="0">
              <a:lnSpc>
                <a:spcPct val="100000"/>
              </a:lnSpc>
              <a:spcBef>
                <a:spcPts val="640"/>
              </a:spcBef>
              <a:spcAft>
                <a:spcPts val="0"/>
              </a:spcAft>
              <a:buNone/>
            </a:pPr>
            <a:endParaRPr sz="2400" dirty="0">
              <a:latin typeface="Franklin Gothic Medium" charset="0"/>
              <a:ea typeface="Franklin Gothic Medium" charset="0"/>
              <a:cs typeface="Franklin Gothic Medium" charset="0"/>
              <a:sym typeface="Libre Franklin Medium"/>
            </a:endParaRPr>
          </a:p>
          <a:p>
            <a:pPr marL="342900" lvl="0" indent="-342106" algn="l" rtl="0">
              <a:lnSpc>
                <a:spcPct val="100000"/>
              </a:lnSpc>
              <a:spcBef>
                <a:spcPts val="640"/>
              </a:spcBef>
              <a:spcAft>
                <a:spcPts val="0"/>
              </a:spcAft>
              <a:buClr>
                <a:schemeClr val="dk1"/>
              </a:buClr>
              <a:buSzPct val="100000"/>
              <a:buChar char="•"/>
            </a:pPr>
            <a:r>
              <a:rPr lang="en-US" sz="2400" dirty="0">
                <a:latin typeface="Franklin Gothic Medium" charset="0"/>
                <a:ea typeface="Franklin Gothic Medium" charset="0"/>
                <a:cs typeface="Franklin Gothic Medium" charset="0"/>
                <a:sym typeface="Libre Franklin Medium"/>
              </a:rPr>
              <a:t>When do girls get overlooked?</a:t>
            </a:r>
            <a:endParaRPr sz="2400" dirty="0">
              <a:latin typeface="Franklin Gothic Medium" charset="0"/>
              <a:ea typeface="Franklin Gothic Medium" charset="0"/>
              <a:cs typeface="Franklin Gothic Medium" charset="0"/>
            </a:endParaRPr>
          </a:p>
          <a:p>
            <a:pPr marL="342900" lvl="0" indent="-342106" algn="l" rtl="0">
              <a:lnSpc>
                <a:spcPct val="100000"/>
              </a:lnSpc>
              <a:spcBef>
                <a:spcPts val="640"/>
              </a:spcBef>
              <a:spcAft>
                <a:spcPts val="0"/>
              </a:spcAft>
              <a:buClr>
                <a:schemeClr val="dk1"/>
              </a:buClr>
              <a:buSzPct val="100000"/>
              <a:buChar char="•"/>
            </a:pPr>
            <a:r>
              <a:rPr lang="en-US" sz="2400" dirty="0">
                <a:latin typeface="Franklin Gothic Medium" charset="0"/>
                <a:ea typeface="Franklin Gothic Medium" charset="0"/>
                <a:cs typeface="Franklin Gothic Medium" charset="0"/>
                <a:sym typeface="Libre Franklin Medium"/>
              </a:rPr>
              <a:t>When do boys get overlooked?</a:t>
            </a:r>
            <a:endParaRPr sz="2400" dirty="0">
              <a:latin typeface="Franklin Gothic Medium" charset="0"/>
              <a:ea typeface="Franklin Gothic Medium" charset="0"/>
              <a:cs typeface="Franklin Gothic Medium" charset="0"/>
            </a:endParaRPr>
          </a:p>
          <a:p>
            <a:pPr marL="342900" lvl="0" indent="0" algn="l" rtl="0">
              <a:lnSpc>
                <a:spcPct val="100000"/>
              </a:lnSpc>
              <a:spcBef>
                <a:spcPts val="640"/>
              </a:spcBef>
              <a:spcAft>
                <a:spcPts val="0"/>
              </a:spcAft>
              <a:buNone/>
            </a:pPr>
            <a:endParaRPr sz="2400" dirty="0">
              <a:latin typeface="Franklin Gothic Medium" charset="0"/>
              <a:ea typeface="Franklin Gothic Medium" charset="0"/>
              <a:cs typeface="Franklin Gothic Medium" charset="0"/>
              <a:sym typeface="Libre Franklin Medium"/>
            </a:endParaRPr>
          </a:p>
          <a:p>
            <a:pPr marL="342900" lvl="0" indent="-342106" algn="l" rtl="0">
              <a:lnSpc>
                <a:spcPct val="100000"/>
              </a:lnSpc>
              <a:spcBef>
                <a:spcPts val="640"/>
              </a:spcBef>
              <a:spcAft>
                <a:spcPts val="0"/>
              </a:spcAft>
              <a:buClr>
                <a:schemeClr val="dk1"/>
              </a:buClr>
              <a:buSzPct val="100000"/>
              <a:buChar char="•"/>
            </a:pPr>
            <a:r>
              <a:rPr lang="en-US" sz="2400" dirty="0">
                <a:latin typeface="Franklin Gothic Medium" charset="0"/>
                <a:ea typeface="Franklin Gothic Medium" charset="0"/>
                <a:cs typeface="Franklin Gothic Medium" charset="0"/>
                <a:sym typeface="Libre Franklin Medium"/>
              </a:rPr>
              <a:t>How are boys and girls different?</a:t>
            </a:r>
            <a:endParaRPr sz="2400" dirty="0">
              <a:latin typeface="Franklin Gothic Medium" charset="0"/>
              <a:ea typeface="Franklin Gothic Medium" charset="0"/>
              <a:cs typeface="Franklin Gothic Medium" charset="0"/>
            </a:endParaRPr>
          </a:p>
          <a:p>
            <a:pPr marL="342900" lvl="0" indent="-342106" algn="l" rtl="0">
              <a:lnSpc>
                <a:spcPct val="100000"/>
              </a:lnSpc>
              <a:spcBef>
                <a:spcPts val="640"/>
              </a:spcBef>
              <a:spcAft>
                <a:spcPts val="0"/>
              </a:spcAft>
              <a:buClr>
                <a:schemeClr val="dk1"/>
              </a:buClr>
              <a:buSzPct val="100000"/>
              <a:buChar char="•"/>
            </a:pPr>
            <a:r>
              <a:rPr lang="en-US" sz="2400" dirty="0">
                <a:latin typeface="Franklin Gothic Medium" charset="0"/>
                <a:ea typeface="Franklin Gothic Medium" charset="0"/>
                <a:cs typeface="Franklin Gothic Medium" charset="0"/>
                <a:sym typeface="Libre Franklin Medium"/>
              </a:rPr>
              <a:t>How are boys and girls the same?</a:t>
            </a:r>
            <a:endParaRPr sz="2400" dirty="0">
              <a:latin typeface="Franklin Gothic Medium" charset="0"/>
              <a:ea typeface="Franklin Gothic Medium" charset="0"/>
              <a:cs typeface="Franklin Gothic Medium" charset="0"/>
            </a:endParaRPr>
          </a:p>
          <a:p>
            <a:pPr marL="0" lvl="0" indent="0" algn="l" rtl="0">
              <a:lnSpc>
                <a:spcPct val="100000"/>
              </a:lnSpc>
              <a:spcBef>
                <a:spcPts val="640"/>
              </a:spcBef>
              <a:spcAft>
                <a:spcPts val="0"/>
              </a:spcAft>
              <a:buNone/>
            </a:pPr>
            <a:endParaRPr sz="2400" dirty="0">
              <a:latin typeface="Franklin Gothic Medium" charset="0"/>
              <a:ea typeface="Franklin Gothic Medium" charset="0"/>
              <a:cs typeface="Franklin Gothic Medium" charset="0"/>
              <a:sym typeface="Libre Franklin Medium"/>
            </a:endParaRPr>
          </a:p>
          <a:p>
            <a:pPr marL="342900" lvl="0" indent="-342106" algn="l" rtl="0">
              <a:lnSpc>
                <a:spcPct val="100000"/>
              </a:lnSpc>
              <a:spcBef>
                <a:spcPts val="640"/>
              </a:spcBef>
              <a:spcAft>
                <a:spcPts val="0"/>
              </a:spcAft>
              <a:buClr>
                <a:schemeClr val="dk1"/>
              </a:buClr>
              <a:buSzPct val="100000"/>
              <a:buChar char="•"/>
            </a:pPr>
            <a:r>
              <a:rPr lang="en-US" sz="2400" dirty="0">
                <a:latin typeface="Franklin Gothic Medium" charset="0"/>
                <a:ea typeface="Franklin Gothic Medium" charset="0"/>
                <a:cs typeface="Franklin Gothic Medium" charset="0"/>
                <a:sym typeface="Libre Franklin Medium"/>
              </a:rPr>
              <a:t>Which jobs are girls better suited to?</a:t>
            </a:r>
            <a:endParaRPr sz="2400" dirty="0">
              <a:latin typeface="Franklin Gothic Medium" charset="0"/>
              <a:ea typeface="Franklin Gothic Medium" charset="0"/>
              <a:cs typeface="Franklin Gothic Medium" charset="0"/>
            </a:endParaRPr>
          </a:p>
          <a:p>
            <a:pPr marL="342900" lvl="0" indent="-337820" algn="l" rtl="0">
              <a:lnSpc>
                <a:spcPct val="150000"/>
              </a:lnSpc>
              <a:spcBef>
                <a:spcPts val="0"/>
              </a:spcBef>
              <a:spcAft>
                <a:spcPts val="0"/>
              </a:spcAft>
              <a:buSzPct val="100000"/>
              <a:buChar char="•"/>
            </a:pPr>
            <a:r>
              <a:rPr lang="en-US" sz="2400" dirty="0">
                <a:latin typeface="Franklin Gothic Medium" charset="0"/>
                <a:ea typeface="Franklin Gothic Medium" charset="0"/>
                <a:cs typeface="Franklin Gothic Medium" charset="0"/>
                <a:sym typeface="Libre Franklin Medium"/>
              </a:rPr>
              <a:t>Which jobs are boys better suited to?</a:t>
            </a:r>
            <a:endParaRPr sz="2400" dirty="0">
              <a:latin typeface="Franklin Gothic Medium" charset="0"/>
              <a:ea typeface="Franklin Gothic Medium" charset="0"/>
              <a:cs typeface="Franklin Gothic Medium" charset="0"/>
              <a:sym typeface="Libre Franklin Medium"/>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8"/>
          <p:cNvSpPr txBox="1">
            <a:spLocks noGrp="1"/>
          </p:cNvSpPr>
          <p:nvPr>
            <p:ph type="body" idx="1"/>
          </p:nvPr>
        </p:nvSpPr>
        <p:spPr>
          <a:xfrm>
            <a:off x="245200" y="164350"/>
            <a:ext cx="8685300" cy="5961900"/>
          </a:xfrm>
          <a:prstGeom prst="rect">
            <a:avLst/>
          </a:prstGeom>
          <a:noFill/>
          <a:ln>
            <a:noFill/>
          </a:ln>
        </p:spPr>
        <p:txBody>
          <a:bodyPr spcFirstLastPara="1" wrap="square" lIns="91425" tIns="45700" rIns="91425" bIns="45700" anchor="t" anchorCtr="0">
            <a:normAutofit/>
          </a:bodyPr>
          <a:lstStyle/>
          <a:p>
            <a:pPr marL="342900" lvl="0" indent="-342900" algn="l" rtl="0">
              <a:lnSpc>
                <a:spcPct val="100000"/>
              </a:lnSpc>
              <a:spcBef>
                <a:spcPts val="0"/>
              </a:spcBef>
              <a:spcAft>
                <a:spcPts val="0"/>
              </a:spcAft>
              <a:buClr>
                <a:schemeClr val="dk1"/>
              </a:buClr>
              <a:buSzPts val="3200"/>
              <a:buChar char="•"/>
            </a:pPr>
            <a:r>
              <a:rPr lang="en-US" sz="2400" dirty="0">
                <a:latin typeface="Franklin Gothic Medium" charset="0"/>
                <a:ea typeface="Franklin Gothic Medium" charset="0"/>
                <a:cs typeface="Franklin Gothic Medium" charset="0"/>
                <a:sym typeface="Libre Franklin Medium"/>
              </a:rPr>
              <a:t>Who gets listened to the most?</a:t>
            </a:r>
            <a:endParaRPr sz="2400" dirty="0">
              <a:latin typeface="Franklin Gothic Medium" charset="0"/>
              <a:ea typeface="Franklin Gothic Medium" charset="0"/>
              <a:cs typeface="Franklin Gothic Medium" charset="0"/>
            </a:endParaRPr>
          </a:p>
          <a:p>
            <a:pPr marL="342900" lvl="0" indent="-342900" algn="l" rtl="0">
              <a:lnSpc>
                <a:spcPct val="100000"/>
              </a:lnSpc>
              <a:spcBef>
                <a:spcPts val="0"/>
              </a:spcBef>
              <a:spcAft>
                <a:spcPts val="0"/>
              </a:spcAft>
              <a:buClr>
                <a:schemeClr val="dk1"/>
              </a:buClr>
              <a:buSzPts val="3200"/>
              <a:buChar char="•"/>
            </a:pPr>
            <a:r>
              <a:rPr lang="en-US" sz="2400" dirty="0">
                <a:latin typeface="Franklin Gothic Medium" charset="0"/>
                <a:ea typeface="Franklin Gothic Medium" charset="0"/>
                <a:cs typeface="Franklin Gothic Medium" charset="0"/>
                <a:sym typeface="Libre Franklin Medium"/>
              </a:rPr>
              <a:t>Who gets listened to the least?</a:t>
            </a:r>
            <a:endParaRPr sz="2400" dirty="0">
              <a:latin typeface="Franklin Gothic Medium" charset="0"/>
              <a:ea typeface="Franklin Gothic Medium" charset="0"/>
              <a:cs typeface="Franklin Gothic Medium" charset="0"/>
              <a:sym typeface="Libre Franklin Medium"/>
            </a:endParaRPr>
          </a:p>
          <a:p>
            <a:pPr marL="342900" lvl="0" indent="0" algn="l" rtl="0">
              <a:lnSpc>
                <a:spcPct val="100000"/>
              </a:lnSpc>
              <a:spcBef>
                <a:spcPts val="0"/>
              </a:spcBef>
              <a:spcAft>
                <a:spcPts val="0"/>
              </a:spcAft>
              <a:buNone/>
            </a:pPr>
            <a:endParaRPr sz="2400" dirty="0">
              <a:latin typeface="Franklin Gothic Medium" charset="0"/>
              <a:ea typeface="Franklin Gothic Medium" charset="0"/>
              <a:cs typeface="Franklin Gothic Medium" charset="0"/>
              <a:sym typeface="Libre Franklin Medium"/>
            </a:endParaRPr>
          </a:p>
          <a:p>
            <a:pPr marL="342900" lvl="0" indent="-342900" algn="l" rtl="0">
              <a:lnSpc>
                <a:spcPct val="100000"/>
              </a:lnSpc>
              <a:spcBef>
                <a:spcPts val="0"/>
              </a:spcBef>
              <a:spcAft>
                <a:spcPts val="0"/>
              </a:spcAft>
              <a:buClr>
                <a:schemeClr val="dk1"/>
              </a:buClr>
              <a:buSzPts val="3200"/>
              <a:buChar char="•"/>
            </a:pPr>
            <a:r>
              <a:rPr lang="en-US" sz="2400" dirty="0">
                <a:latin typeface="Franklin Gothic Medium" charset="0"/>
                <a:ea typeface="Franklin Gothic Medium" charset="0"/>
                <a:cs typeface="Franklin Gothic Medium" charset="0"/>
                <a:sym typeface="Libre Franklin Medium"/>
              </a:rPr>
              <a:t>Are there things you can’t choose to do because of your gender?</a:t>
            </a:r>
            <a:endParaRPr sz="2400" dirty="0">
              <a:latin typeface="Franklin Gothic Medium" charset="0"/>
              <a:ea typeface="Franklin Gothic Medium" charset="0"/>
              <a:cs typeface="Franklin Gothic Medium" charset="0"/>
              <a:sym typeface="Libre Franklin Medium"/>
            </a:endParaRPr>
          </a:p>
          <a:p>
            <a:pPr marL="342900" lvl="0" indent="0" algn="l" rtl="0">
              <a:lnSpc>
                <a:spcPct val="100000"/>
              </a:lnSpc>
              <a:spcBef>
                <a:spcPts val="0"/>
              </a:spcBef>
              <a:spcAft>
                <a:spcPts val="0"/>
              </a:spcAft>
              <a:buNone/>
            </a:pPr>
            <a:endParaRPr sz="2400" dirty="0">
              <a:latin typeface="Franklin Gothic Medium" charset="0"/>
              <a:ea typeface="Franklin Gothic Medium" charset="0"/>
              <a:cs typeface="Franklin Gothic Medium" charset="0"/>
              <a:sym typeface="Libre Franklin Medium"/>
            </a:endParaRPr>
          </a:p>
          <a:p>
            <a:pPr marL="342900" lvl="0" indent="-342900" algn="l" rtl="0">
              <a:lnSpc>
                <a:spcPct val="100000"/>
              </a:lnSpc>
              <a:spcBef>
                <a:spcPts val="0"/>
              </a:spcBef>
              <a:spcAft>
                <a:spcPts val="0"/>
              </a:spcAft>
              <a:buClr>
                <a:schemeClr val="dk1"/>
              </a:buClr>
              <a:buSzPts val="3200"/>
              <a:buChar char="•"/>
            </a:pPr>
            <a:r>
              <a:rPr lang="en-US" sz="2400" dirty="0">
                <a:latin typeface="Franklin Gothic Medium" charset="0"/>
                <a:ea typeface="Franklin Gothic Medium" charset="0"/>
                <a:cs typeface="Franklin Gothic Medium" charset="0"/>
                <a:sym typeface="Libre Franklin Medium"/>
              </a:rPr>
              <a:t>How do people describe you? Are there any labels that are to do with your gender?</a:t>
            </a:r>
            <a:endParaRPr sz="2400" dirty="0">
              <a:latin typeface="Franklin Gothic Medium" charset="0"/>
              <a:ea typeface="Franklin Gothic Medium" charset="0"/>
              <a:cs typeface="Franklin Gothic Medium" charset="0"/>
              <a:sym typeface="Libre Franklin Medium"/>
            </a:endParaRPr>
          </a:p>
          <a:p>
            <a:pPr marL="342900" lvl="0" indent="0" algn="l" rtl="0">
              <a:lnSpc>
                <a:spcPct val="100000"/>
              </a:lnSpc>
              <a:spcBef>
                <a:spcPts val="0"/>
              </a:spcBef>
              <a:spcAft>
                <a:spcPts val="0"/>
              </a:spcAft>
              <a:buNone/>
            </a:pPr>
            <a:endParaRPr sz="2400" dirty="0">
              <a:latin typeface="Franklin Gothic Medium" charset="0"/>
              <a:ea typeface="Franklin Gothic Medium" charset="0"/>
              <a:cs typeface="Franklin Gothic Medium" charset="0"/>
              <a:sym typeface="Libre Franklin Medium"/>
            </a:endParaRPr>
          </a:p>
          <a:p>
            <a:pPr marL="342900" lvl="0" indent="-342900" algn="l" rtl="0">
              <a:lnSpc>
                <a:spcPct val="100000"/>
              </a:lnSpc>
              <a:spcBef>
                <a:spcPts val="0"/>
              </a:spcBef>
              <a:spcAft>
                <a:spcPts val="0"/>
              </a:spcAft>
              <a:buClr>
                <a:schemeClr val="dk1"/>
              </a:buClr>
              <a:buSzPts val="3200"/>
              <a:buChar char="•"/>
            </a:pPr>
            <a:r>
              <a:rPr lang="en-US" sz="2400" dirty="0">
                <a:latin typeface="Franklin Gothic Medium" charset="0"/>
                <a:ea typeface="Franklin Gothic Medium" charset="0"/>
                <a:cs typeface="Franklin Gothic Medium" charset="0"/>
                <a:sym typeface="Libre Franklin Medium"/>
              </a:rPr>
              <a:t>Have you noticed anyone being excluded because of their gender?</a:t>
            </a:r>
            <a:endParaRPr sz="2400" dirty="0">
              <a:latin typeface="Franklin Gothic Medium" charset="0"/>
              <a:ea typeface="Franklin Gothic Medium" charset="0"/>
              <a:cs typeface="Franklin Gothic Medium" charset="0"/>
              <a:sym typeface="Libre Franklin Medium"/>
            </a:endParaRPr>
          </a:p>
          <a:p>
            <a:pPr marL="342900" lvl="0" indent="0" algn="l" rtl="0">
              <a:lnSpc>
                <a:spcPct val="100000"/>
              </a:lnSpc>
              <a:spcBef>
                <a:spcPts val="0"/>
              </a:spcBef>
              <a:spcAft>
                <a:spcPts val="0"/>
              </a:spcAft>
              <a:buNone/>
            </a:pPr>
            <a:endParaRPr sz="2400" dirty="0">
              <a:latin typeface="Franklin Gothic Medium" charset="0"/>
              <a:ea typeface="Franklin Gothic Medium" charset="0"/>
              <a:cs typeface="Franklin Gothic Medium" charset="0"/>
              <a:sym typeface="Libre Franklin Medium"/>
            </a:endParaRPr>
          </a:p>
          <a:p>
            <a:pPr marL="342900" lvl="0" indent="-342900" algn="l" rtl="0">
              <a:lnSpc>
                <a:spcPct val="100000"/>
              </a:lnSpc>
              <a:spcBef>
                <a:spcPts val="0"/>
              </a:spcBef>
              <a:spcAft>
                <a:spcPts val="0"/>
              </a:spcAft>
              <a:buClr>
                <a:schemeClr val="dk1"/>
              </a:buClr>
              <a:buSzPts val="3200"/>
              <a:buChar char="•"/>
            </a:pPr>
            <a:r>
              <a:rPr lang="en-US" sz="2400" dirty="0">
                <a:latin typeface="Franklin Gothic Medium" charset="0"/>
                <a:ea typeface="Franklin Gothic Medium" charset="0"/>
                <a:cs typeface="Franklin Gothic Medium" charset="0"/>
                <a:sym typeface="Libre Franklin Medium"/>
              </a:rPr>
              <a:t>Do you expect to be a certain way or do certain things because of your gender?</a:t>
            </a:r>
            <a:endParaRPr sz="2400" dirty="0">
              <a:latin typeface="Franklin Gothic Medium" charset="0"/>
              <a:ea typeface="Franklin Gothic Medium" charset="0"/>
              <a:cs typeface="Franklin Gothic Medium" charset="0"/>
              <a:sym typeface="Libre Franklin Medium"/>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9"/>
          <p:cNvSpPr txBox="1">
            <a:spLocks noGrp="1"/>
          </p:cNvSpPr>
          <p:nvPr>
            <p:ph type="title"/>
          </p:nvPr>
        </p:nvSpPr>
        <p:spPr>
          <a:xfrm>
            <a:off x="457200" y="582134"/>
            <a:ext cx="8229600" cy="835504"/>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rgbClr val="0000FF"/>
              </a:buClr>
              <a:buSzPct val="100000"/>
              <a:buFont typeface="Libre Franklin Medium"/>
              <a:buNone/>
            </a:pPr>
            <a:r>
              <a:rPr lang="en-US" dirty="0">
                <a:solidFill>
                  <a:srgbClr val="0000FF"/>
                </a:solidFill>
                <a:latin typeface="Franklin Gothic Medium" charset="0"/>
                <a:ea typeface="Franklin Gothic Medium" charset="0"/>
                <a:cs typeface="Franklin Gothic Medium" charset="0"/>
                <a:sym typeface="Libre Franklin Medium"/>
              </a:rPr>
              <a:t>Gender stereotyping </a:t>
            </a:r>
            <a:r>
              <a:rPr lang="en-US" dirty="0" smtClean="0">
                <a:solidFill>
                  <a:srgbClr val="0000FF"/>
                </a:solidFill>
                <a:latin typeface="Franklin Gothic Medium" charset="0"/>
                <a:ea typeface="Franklin Gothic Medium" charset="0"/>
                <a:cs typeface="Franklin Gothic Medium" charset="0"/>
                <a:sym typeface="Libre Franklin Medium"/>
              </a:rPr>
              <a:t>and </a:t>
            </a:r>
            <a:r>
              <a:rPr lang="en-US" dirty="0">
                <a:solidFill>
                  <a:srgbClr val="0000FF"/>
                </a:solidFill>
                <a:latin typeface="Franklin Gothic Medium" charset="0"/>
                <a:ea typeface="Franklin Gothic Medium" charset="0"/>
                <a:cs typeface="Franklin Gothic Medium" charset="0"/>
                <a:sym typeface="Libre Franklin Medium"/>
              </a:rPr>
              <a:t>prejudice</a:t>
            </a:r>
            <a:endParaRPr dirty="0">
              <a:solidFill>
                <a:srgbClr val="0000FF"/>
              </a:solidFill>
              <a:latin typeface="Franklin Gothic Medium" charset="0"/>
              <a:ea typeface="Franklin Gothic Medium" charset="0"/>
              <a:cs typeface="Franklin Gothic Medium" charset="0"/>
              <a:sym typeface="Libre Franklin Medium"/>
            </a:endParaRPr>
          </a:p>
        </p:txBody>
      </p:sp>
      <p:sp>
        <p:nvSpPr>
          <p:cNvPr id="132" name="Google Shape;132;p9"/>
          <p:cNvSpPr txBox="1">
            <a:spLocks noGrp="1"/>
          </p:cNvSpPr>
          <p:nvPr>
            <p:ph type="body" idx="1"/>
          </p:nvPr>
        </p:nvSpPr>
        <p:spPr>
          <a:xfrm>
            <a:off x="457200" y="2264625"/>
            <a:ext cx="8229600" cy="3375300"/>
          </a:xfrm>
          <a:prstGeom prst="rect">
            <a:avLst/>
          </a:prstGeom>
          <a:noFill/>
          <a:ln>
            <a:noFill/>
          </a:ln>
        </p:spPr>
        <p:txBody>
          <a:bodyPr spcFirstLastPara="1" wrap="square" lIns="91425" tIns="45700" rIns="91425" bIns="45700" anchor="t" anchorCtr="0">
            <a:normAutofit/>
          </a:bodyPr>
          <a:lstStyle/>
          <a:p>
            <a:pPr marL="0" lvl="0" indent="0" rtl="0">
              <a:spcBef>
                <a:spcPts val="0"/>
              </a:spcBef>
              <a:spcAft>
                <a:spcPts val="0"/>
              </a:spcAft>
              <a:buClr>
                <a:schemeClr val="dk1"/>
              </a:buClr>
              <a:buSzPts val="3200"/>
              <a:buNone/>
            </a:pPr>
            <a:r>
              <a:rPr lang="en-US" dirty="0">
                <a:latin typeface="Franklin Gothic Medium" charset="0"/>
                <a:ea typeface="Franklin Gothic Medium" charset="0"/>
                <a:cs typeface="Franklin Gothic Medium" charset="0"/>
                <a:sym typeface="Libre Franklin Medium"/>
              </a:rPr>
              <a:t>What do you feel when you experience the effects of gender stereotyping and prejudice?</a:t>
            </a:r>
            <a:endParaRPr dirty="0">
              <a:latin typeface="Franklin Gothic Medium" charset="0"/>
              <a:ea typeface="Franklin Gothic Medium" charset="0"/>
              <a:cs typeface="Franklin Gothic Medium" charset="0"/>
              <a:sym typeface="Libre Franklin Medium"/>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535</Words>
  <Application>Microsoft Macintosh PowerPoint</Application>
  <PresentationFormat>On-screen Show (4:3)</PresentationFormat>
  <Paragraphs>66</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Franklin Gothic Medium</vt:lpstr>
      <vt:lpstr>Libre Franklin</vt:lpstr>
      <vt:lpstr>Libre Franklin Medium</vt:lpstr>
      <vt:lpstr>Arial</vt:lpstr>
      <vt:lpstr>Calibri</vt:lpstr>
      <vt:lpstr>Office Theme</vt:lpstr>
      <vt:lpstr>Non-violent Action: A Force for Change</vt:lpstr>
      <vt:lpstr>Bucket Game</vt:lpstr>
      <vt:lpstr>Bucket Game</vt:lpstr>
      <vt:lpstr>Some definitions</vt:lpstr>
      <vt:lpstr>PowerPoint Presentation</vt:lpstr>
      <vt:lpstr>Gender Questions</vt:lpstr>
      <vt:lpstr>Gender Questions</vt:lpstr>
      <vt:lpstr>PowerPoint Presentation</vt:lpstr>
      <vt:lpstr>Gender stereotyping and prejudice</vt:lpstr>
      <vt:lpstr>Negative impacts of gender stereotyping and prejudice on all genders</vt:lpstr>
      <vt:lpstr>PowerPoint Presentation</vt:lpstr>
    </vt:vector>
  </TitlesOfParts>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Non-violent Action: A Force for Change</dc:title>
  <dc:creator>user user</dc:creator>
  <cp:lastModifiedBy>Microsoft Office User</cp:lastModifiedBy>
  <cp:revision>1</cp:revision>
  <dcterms:created xsi:type="dcterms:W3CDTF">2016-04-27T09:46:12Z</dcterms:created>
  <dcterms:modified xsi:type="dcterms:W3CDTF">2023-10-06T15:47:24Z</dcterms:modified>
</cp:coreProperties>
</file>